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Lst>
  <p:notesMasterIdLst>
    <p:notesMasterId r:id="rId40"/>
  </p:notesMasterIdLst>
  <p:handoutMasterIdLst>
    <p:handoutMasterId r:id="rId41"/>
  </p:handoutMasterIdLst>
  <p:sldIdLst>
    <p:sldId id="471" r:id="rId3"/>
    <p:sldId id="440" r:id="rId4"/>
    <p:sldId id="472" r:id="rId5"/>
    <p:sldId id="334" r:id="rId6"/>
    <p:sldId id="403" r:id="rId7"/>
    <p:sldId id="473" r:id="rId8"/>
    <p:sldId id="422" r:id="rId9"/>
    <p:sldId id="423" r:id="rId10"/>
    <p:sldId id="424" r:id="rId11"/>
    <p:sldId id="465" r:id="rId12"/>
    <p:sldId id="479" r:id="rId13"/>
    <p:sldId id="474" r:id="rId14"/>
    <p:sldId id="476" r:id="rId15"/>
    <p:sldId id="420" r:id="rId16"/>
    <p:sldId id="483" r:id="rId17"/>
    <p:sldId id="419" r:id="rId18"/>
    <p:sldId id="426" r:id="rId19"/>
    <p:sldId id="484" r:id="rId20"/>
    <p:sldId id="280" r:id="rId21"/>
    <p:sldId id="364" r:id="rId22"/>
    <p:sldId id="394" r:id="rId23"/>
    <p:sldId id="435" r:id="rId24"/>
    <p:sldId id="362" r:id="rId25"/>
    <p:sldId id="444" r:id="rId26"/>
    <p:sldId id="380" r:id="rId27"/>
    <p:sldId id="469" r:id="rId28"/>
    <p:sldId id="421" r:id="rId29"/>
    <p:sldId id="445" r:id="rId30"/>
    <p:sldId id="455" r:id="rId31"/>
    <p:sldId id="458" r:id="rId32"/>
    <p:sldId id="459" r:id="rId33"/>
    <p:sldId id="462" r:id="rId34"/>
    <p:sldId id="406" r:id="rId35"/>
    <p:sldId id="481" r:id="rId36"/>
    <p:sldId id="482" r:id="rId37"/>
    <p:sldId id="464" r:id="rId38"/>
    <p:sldId id="478"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B91"/>
    <a:srgbClr val="FF0091"/>
    <a:srgbClr val="001C36"/>
    <a:srgbClr val="000000"/>
    <a:srgbClr val="7A9DAE"/>
    <a:srgbClr val="110C09"/>
    <a:srgbClr val="0C0A07"/>
    <a:srgbClr val="272017"/>
    <a:srgbClr val="FFCD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46" autoAdjust="0"/>
    <p:restoredTop sz="94660"/>
  </p:normalViewPr>
  <p:slideViewPr>
    <p:cSldViewPr snapToGrid="0" snapToObjects="1">
      <p:cViewPr varScale="1">
        <p:scale>
          <a:sx n="152" d="100"/>
          <a:sy n="152" d="100"/>
        </p:scale>
        <p:origin x="568" y="176"/>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83EC3-9C02-4DC8-86A7-87842D19FDA9}" type="datetimeFigureOut">
              <a:rPr lang="en-GB" smtClean="0"/>
              <a:t>31/10/2016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F01B4F-823D-4884-BF7A-754CC96EFA12}" type="slidenum">
              <a:rPr lang="en-GB" smtClean="0"/>
              <a:t>‹#›</a:t>
            </a:fld>
            <a:endParaRPr lang="en-GB"/>
          </a:p>
        </p:txBody>
      </p:sp>
    </p:spTree>
    <p:extLst>
      <p:ext uri="{BB962C8B-B14F-4D97-AF65-F5344CB8AC3E}">
        <p14:creationId xmlns:p14="http://schemas.microsoft.com/office/powerpoint/2010/main" val="10283781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9A63A7-677F-7F4B-A19D-F608A3E91B5E}" type="datetimeFigureOut">
              <a:rPr lang="en-US" smtClean="0"/>
              <a:pPr/>
              <a:t>10/31/16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29143C-C5A1-CE47-B2F0-3FA8BF4D8B99}" type="slidenum">
              <a:rPr lang="en-US" smtClean="0"/>
              <a:pPr/>
              <a:t>‹#›</a:t>
            </a:fld>
            <a:endParaRPr lang="en-US"/>
          </a:p>
        </p:txBody>
      </p:sp>
    </p:spTree>
    <p:extLst>
      <p:ext uri="{BB962C8B-B14F-4D97-AF65-F5344CB8AC3E}">
        <p14:creationId xmlns:p14="http://schemas.microsoft.com/office/powerpoint/2010/main" val="2399053722"/>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5" name="Picture Placeholder 11"/>
          <p:cNvSpPr>
            <a:spLocks noGrp="1"/>
          </p:cNvSpPr>
          <p:nvPr>
            <p:ph type="pic" sz="quarter" idx="13" hasCustomPrompt="1"/>
          </p:nvPr>
        </p:nvSpPr>
        <p:spPr>
          <a:xfrm>
            <a:off x="1" y="0"/>
            <a:ext cx="9144000" cy="514350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13" name="Text Placeholder 9"/>
          <p:cNvSpPr>
            <a:spLocks noGrp="1"/>
          </p:cNvSpPr>
          <p:nvPr>
            <p:ph type="body" sz="quarter" idx="10" hasCustomPrompt="1"/>
          </p:nvPr>
        </p:nvSpPr>
        <p:spPr>
          <a:xfrm>
            <a:off x="4724400" y="1910204"/>
            <a:ext cx="4087667" cy="782196"/>
          </a:xfrm>
          <a:prstGeom prst="rect">
            <a:avLst/>
          </a:prstGeom>
        </p:spPr>
        <p:txBody>
          <a:bodyPr vert="horz"/>
          <a:lstStyle>
            <a:lvl1pPr marL="0" indent="0" algn="r">
              <a:lnSpc>
                <a:spcPct val="70000"/>
              </a:lnSpc>
              <a:buNone/>
              <a:defRPr sz="2800" b="1" i="0" spc="0" baseline="0">
                <a:solidFill>
                  <a:schemeClr val="tx1">
                    <a:lumMod val="75000"/>
                    <a:lumOff val="25000"/>
                  </a:schemeClr>
                </a:solidFill>
                <a:latin typeface="Volvo Sans Pro"/>
                <a:cs typeface="Volvo Sans Pro"/>
              </a:defRPr>
            </a:lvl1pPr>
            <a:lvl2pPr>
              <a:defRPr spc="150">
                <a:solidFill>
                  <a:schemeClr val="tx1">
                    <a:lumMod val="85000"/>
                    <a:lumOff val="15000"/>
                  </a:schemeClr>
                </a:solidFill>
                <a:latin typeface="Volvo Broad"/>
                <a:cs typeface="Volvo Broad"/>
              </a:defRPr>
            </a:lvl2pPr>
            <a:lvl3pPr>
              <a:defRPr spc="150">
                <a:solidFill>
                  <a:schemeClr val="tx1">
                    <a:lumMod val="85000"/>
                    <a:lumOff val="15000"/>
                  </a:schemeClr>
                </a:solidFill>
                <a:latin typeface="Volvo Broad"/>
                <a:cs typeface="Volvo Broad"/>
              </a:defRPr>
            </a:lvl3pPr>
            <a:lvl4pPr>
              <a:defRPr spc="150">
                <a:solidFill>
                  <a:schemeClr val="tx1">
                    <a:lumMod val="85000"/>
                    <a:lumOff val="15000"/>
                  </a:schemeClr>
                </a:solidFill>
                <a:latin typeface="Volvo Broad"/>
                <a:cs typeface="Volvo Broad"/>
              </a:defRPr>
            </a:lvl4pPr>
            <a:lvl5pPr>
              <a:defRPr spc="150">
                <a:solidFill>
                  <a:schemeClr val="tx1">
                    <a:lumMod val="85000"/>
                    <a:lumOff val="15000"/>
                  </a:schemeClr>
                </a:solidFill>
                <a:latin typeface="Volvo Broad"/>
                <a:cs typeface="Volvo Broad"/>
              </a:defRPr>
            </a:lvl5pPr>
          </a:lstStyle>
          <a:p>
            <a:pPr lvl="0"/>
            <a:r>
              <a:rPr lang="en-GB" dirty="0" smtClean="0"/>
              <a:t>Presentation</a:t>
            </a:r>
            <a:br>
              <a:rPr lang="en-GB" dirty="0" smtClean="0"/>
            </a:br>
            <a:r>
              <a:rPr lang="en-GB" dirty="0" smtClean="0"/>
              <a:t>title here</a:t>
            </a:r>
          </a:p>
        </p:txBody>
      </p:sp>
      <p:sp>
        <p:nvSpPr>
          <p:cNvPr id="14" name="Text Placeholder 14"/>
          <p:cNvSpPr>
            <a:spLocks noGrp="1"/>
          </p:cNvSpPr>
          <p:nvPr>
            <p:ph type="body" sz="quarter" idx="11" hasCustomPrompt="1"/>
          </p:nvPr>
        </p:nvSpPr>
        <p:spPr>
          <a:xfrm>
            <a:off x="6595500" y="2804159"/>
            <a:ext cx="2216567" cy="1113821"/>
          </a:xfrm>
          <a:prstGeom prst="rect">
            <a:avLst/>
          </a:prstGeom>
        </p:spPr>
        <p:txBody>
          <a:bodyPr vert="horz"/>
          <a:lstStyle>
            <a:lvl1pPr marL="0" indent="0" algn="r">
              <a:lnSpc>
                <a:spcPct val="120000"/>
              </a:lnSpc>
              <a:buNone/>
              <a:defRPr sz="1000" b="0" i="1" baseline="0">
                <a:solidFill>
                  <a:schemeClr val="tx1">
                    <a:lumMod val="75000"/>
                    <a:lumOff val="25000"/>
                  </a:schemeClr>
                </a:solidFill>
                <a:latin typeface="Volvo Serif Pro"/>
                <a:cs typeface="Volvo Serif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Sub heading here</a:t>
            </a:r>
          </a:p>
        </p:txBody>
      </p:sp>
    </p:spTree>
    <p:extLst>
      <p:ext uri="{BB962C8B-B14F-4D97-AF65-F5344CB8AC3E}">
        <p14:creationId xmlns:p14="http://schemas.microsoft.com/office/powerpoint/2010/main" val="955807325"/>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nd text">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3718560" y="0"/>
            <a:ext cx="5425440" cy="514350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7" name="Text Placeholder 14"/>
          <p:cNvSpPr>
            <a:spLocks noGrp="1"/>
          </p:cNvSpPr>
          <p:nvPr>
            <p:ph type="body" sz="quarter" idx="14" hasCustomPrompt="1"/>
          </p:nvPr>
        </p:nvSpPr>
        <p:spPr>
          <a:xfrm>
            <a:off x="363730" y="1982489"/>
            <a:ext cx="2399790" cy="587991"/>
          </a:xfrm>
          <a:prstGeom prst="rect">
            <a:avLst/>
          </a:prstGeom>
        </p:spPr>
        <p:txBody>
          <a:bodyPr vert="horz"/>
          <a:lstStyle>
            <a:lvl1pPr marL="0" indent="0">
              <a:lnSpc>
                <a:spcPct val="120000"/>
              </a:lnSpc>
              <a:buNone/>
              <a:defRPr sz="1200" b="1" i="0" cap="all" spc="300" baseline="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ENTER SUB SECTION HEADING</a:t>
            </a:r>
            <a:endParaRPr lang="en-US" dirty="0"/>
          </a:p>
        </p:txBody>
      </p:sp>
      <p:sp>
        <p:nvSpPr>
          <p:cNvPr id="8" name="Text Placeholder 14"/>
          <p:cNvSpPr>
            <a:spLocks noGrp="1"/>
          </p:cNvSpPr>
          <p:nvPr>
            <p:ph type="body" sz="quarter" idx="19" hasCustomPrompt="1"/>
          </p:nvPr>
        </p:nvSpPr>
        <p:spPr>
          <a:xfrm>
            <a:off x="363730" y="3098834"/>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a:t>
            </a:r>
            <a:endParaRPr lang="en-US" dirty="0"/>
          </a:p>
        </p:txBody>
      </p:sp>
      <p:sp>
        <p:nvSpPr>
          <p:cNvPr id="9" name="Text Placeholder 14"/>
          <p:cNvSpPr>
            <a:spLocks noGrp="1"/>
          </p:cNvSpPr>
          <p:nvPr>
            <p:ph type="body" sz="quarter" idx="20" hasCustomPrompt="1"/>
          </p:nvPr>
        </p:nvSpPr>
        <p:spPr>
          <a:xfrm>
            <a:off x="363730" y="2750242"/>
            <a:ext cx="1816267" cy="295987"/>
          </a:xfrm>
          <a:prstGeom prst="rect">
            <a:avLst/>
          </a:prstGeom>
        </p:spPr>
        <p:txBody>
          <a:bodyPr vert="horz"/>
          <a:lstStyle>
            <a:lvl1pPr marL="0" indent="0">
              <a:lnSpc>
                <a:spcPct val="120000"/>
              </a:lnSpc>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Tree>
    <p:extLst>
      <p:ext uri="{BB962C8B-B14F-4D97-AF65-F5344CB8AC3E}">
        <p14:creationId xmlns:p14="http://schemas.microsoft.com/office/powerpoint/2010/main" val="3155073457"/>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 positional placement only">
    <p:spTree>
      <p:nvGrpSpPr>
        <p:cNvPr id="1" name=""/>
        <p:cNvGrpSpPr/>
        <p:nvPr/>
      </p:nvGrpSpPr>
      <p:grpSpPr>
        <a:xfrm>
          <a:off x="0" y="0"/>
          <a:ext cx="0" cy="0"/>
          <a:chOff x="0" y="0"/>
          <a:chExt cx="0" cy="0"/>
        </a:xfrm>
      </p:grpSpPr>
      <p:pic>
        <p:nvPicPr>
          <p:cNvPr id="3" name="Picture 2" descr="VCC_Ironmark_Sc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48202" y="380847"/>
            <a:ext cx="663865" cy="663863"/>
          </a:xfrm>
          <a:prstGeom prst="rect">
            <a:avLst/>
          </a:prstGeom>
        </p:spPr>
      </p:pic>
      <p:sp>
        <p:nvSpPr>
          <p:cNvPr id="5" name="Text Placeholder 14"/>
          <p:cNvSpPr>
            <a:spLocks noGrp="1"/>
          </p:cNvSpPr>
          <p:nvPr>
            <p:ph type="body" sz="quarter" idx="15" hasCustomPrompt="1"/>
          </p:nvPr>
        </p:nvSpPr>
        <p:spPr>
          <a:xfrm>
            <a:off x="363730" y="286910"/>
            <a:ext cx="2216567" cy="180450"/>
          </a:xfrm>
          <a:prstGeom prst="rect">
            <a:avLst/>
          </a:prstGeom>
        </p:spPr>
        <p:txBody>
          <a:bodyPr vert="horz"/>
          <a:lstStyle>
            <a:lvl1pPr marL="0" indent="0">
              <a:lnSpc>
                <a:spcPct val="120000"/>
              </a:lnSpc>
              <a:buNone/>
              <a:defRPr sz="700" b="1" i="0" baseline="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EXCLUSIVE PREVIEW</a:t>
            </a:r>
            <a:endParaRPr lang="en-US" dirty="0"/>
          </a:p>
        </p:txBody>
      </p:sp>
      <p:sp>
        <p:nvSpPr>
          <p:cNvPr id="6" name="Text Placeholder 14"/>
          <p:cNvSpPr>
            <a:spLocks noGrp="1"/>
          </p:cNvSpPr>
          <p:nvPr>
            <p:ph type="body" sz="quarter" idx="16" hasCustomPrompt="1"/>
          </p:nvPr>
        </p:nvSpPr>
        <p:spPr>
          <a:xfrm>
            <a:off x="363730" y="429150"/>
            <a:ext cx="2216567" cy="180450"/>
          </a:xfrm>
          <a:prstGeom prst="rect">
            <a:avLst/>
          </a:prstGeom>
        </p:spPr>
        <p:txBody>
          <a:bodyPr vert="horz"/>
          <a:lstStyle>
            <a:lvl1pPr marL="0" indent="0">
              <a:lnSpc>
                <a:spcPct val="120000"/>
              </a:lnSpc>
              <a:buNone/>
              <a:defRPr sz="700" b="0" i="0" baseline="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S60 / S90</a:t>
            </a:r>
            <a:endParaRPr lang="en-US" dirty="0"/>
          </a:p>
        </p:txBody>
      </p:sp>
    </p:spTree>
    <p:extLst>
      <p:ext uri="{BB962C8B-B14F-4D97-AF65-F5344CB8AC3E}">
        <p14:creationId xmlns:p14="http://schemas.microsoft.com/office/powerpoint/2010/main" val="3583044445"/>
      </p:ext>
    </p:extLst>
  </p:cSld>
  <p:clrMapOvr>
    <a:masterClrMapping/>
  </p:clrMapOvr>
  <p:transition spd="slow">
    <p:push/>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lide with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9144000" cy="5143500"/>
          </a:xfrm>
        </p:spPr>
        <p:txBody>
          <a:bodyPr tIns="108000" rIns="2268000" anchor="ctr"/>
          <a:lstStyle>
            <a:lvl1pPr marL="0" indent="0" algn="r">
              <a:buNone/>
              <a:defRPr i="1" baseline="0">
                <a:latin typeface="+mn-lt"/>
              </a:defRPr>
            </a:lvl1pPr>
          </a:lstStyle>
          <a:p>
            <a:r>
              <a:rPr lang="en-GB" noProof="0" dirty="0" smtClean="0"/>
              <a:t>&lt;&lt; Click icon to insert </a:t>
            </a:r>
            <a:br>
              <a:rPr lang="en-GB" noProof="0" dirty="0" smtClean="0"/>
            </a:br>
            <a:r>
              <a:rPr lang="en-GB" noProof="0" dirty="0" smtClean="0"/>
              <a:t>background picture </a:t>
            </a:r>
            <a:endParaRPr lang="en-GB" noProof="0" dirty="0"/>
          </a:p>
        </p:txBody>
      </p:sp>
      <p:sp>
        <p:nvSpPr>
          <p:cNvPr id="8" name="Rubrik 1"/>
          <p:cNvSpPr>
            <a:spLocks noGrp="1"/>
          </p:cNvSpPr>
          <p:nvPr>
            <p:ph type="title" hasCustomPrompt="1"/>
          </p:nvPr>
        </p:nvSpPr>
        <p:spPr>
          <a:xfrm>
            <a:off x="453600" y="1198186"/>
            <a:ext cx="3840069" cy="2628383"/>
          </a:xfrm>
          <a:prstGeom prst="rect">
            <a:avLst/>
          </a:prstGeom>
        </p:spPr>
        <p:txBody>
          <a:bodyPr wrap="square"/>
          <a:lstStyle>
            <a:lvl1pPr>
              <a:defRPr sz="5103" baseline="0"/>
            </a:lvl1pPr>
          </a:lstStyle>
          <a:p>
            <a:r>
              <a:rPr lang="en-GB" noProof="0" dirty="0" smtClean="0"/>
              <a:t>Presentation Title</a:t>
            </a:r>
            <a:endParaRPr lang="en-GB" noProof="0" dirty="0"/>
          </a:p>
        </p:txBody>
      </p:sp>
    </p:spTree>
    <p:extLst>
      <p:ext uri="{BB962C8B-B14F-4D97-AF65-F5344CB8AC3E}">
        <p14:creationId xmlns:p14="http://schemas.microsoft.com/office/powerpoint/2010/main" val="12400248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600" y="1198186"/>
            <a:ext cx="3840069" cy="2628383"/>
          </a:xfrm>
          <a:prstGeom prst="rect">
            <a:avLst/>
          </a:prstGeom>
        </p:spPr>
        <p:txBody>
          <a:bodyPr wrap="square"/>
          <a:lstStyle>
            <a:lvl1pPr>
              <a:defRPr sz="5103"/>
            </a:lvl1pPr>
          </a:lstStyle>
          <a:p>
            <a:r>
              <a:rPr lang="en-GB" noProof="0" dirty="0" smtClean="0"/>
              <a:t>Presentation Title</a:t>
            </a:r>
            <a:endParaRPr lang="en-GB" noProof="0" dirty="0"/>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200" y="324000"/>
            <a:ext cx="648000" cy="648000"/>
          </a:xfrm>
          <a:prstGeom prst="rect">
            <a:avLst/>
          </a:prstGeom>
        </p:spPr>
      </p:pic>
      <p:cxnSp>
        <p:nvCxnSpPr>
          <p:cNvPr id="5" name="Rak 4"/>
          <p:cNvCxnSpPr/>
          <p:nvPr userDrawn="1"/>
        </p:nvCxnSpPr>
        <p:spPr>
          <a:xfrm>
            <a:off x="453600" y="4760244"/>
            <a:ext cx="8219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453601" y="4823871"/>
            <a:ext cx="615768" cy="122470"/>
          </a:xfrm>
        </p:spPr>
        <p:txBody>
          <a:bodyPr/>
          <a:lstStyle/>
          <a:p>
            <a:fld id="{89F6F983-7C4B-46F1-AF74-CBC03E136FFB}" type="datetime1">
              <a:rPr lang="fi-FI" smtClean="0">
                <a:solidFill>
                  <a:prstClr val="black"/>
                </a:solidFill>
              </a:rPr>
              <a:pPr/>
              <a:t>31.10.2016</a:t>
            </a:fld>
            <a:endParaRPr lang="sv-SE">
              <a:solidFill>
                <a:prstClr val="black"/>
              </a:solidFill>
            </a:endParaRPr>
          </a:p>
        </p:txBody>
      </p:sp>
      <p:sp>
        <p:nvSpPr>
          <p:cNvPr id="9" name="Footer Placeholder 5"/>
          <p:cNvSpPr>
            <a:spLocks noGrp="1"/>
          </p:cNvSpPr>
          <p:nvPr>
            <p:ph type="ftr" sz="quarter" idx="11"/>
          </p:nvPr>
        </p:nvSpPr>
        <p:spPr>
          <a:xfrm>
            <a:off x="1090090" y="4823871"/>
            <a:ext cx="4860000" cy="122470"/>
          </a:xfrm>
        </p:spPr>
        <p:txBody>
          <a:bodyPr/>
          <a:lstStyle/>
          <a:p>
            <a:r>
              <a:rPr lang="fi-FI" smtClean="0">
                <a:solidFill>
                  <a:prstClr val="black"/>
                </a:solidFill>
              </a:rPr>
              <a:t>Volvo Car Finland Oy Ab, S90 &amp; V90 tuotekoulutus kesäkuu 2016</a:t>
            </a:r>
            <a:endParaRPr lang="sv-SE" dirty="0">
              <a:solidFill>
                <a:prstClr val="black"/>
              </a:solidFill>
            </a:endParaRPr>
          </a:p>
        </p:txBody>
      </p:sp>
      <p:sp>
        <p:nvSpPr>
          <p:cNvPr id="10" name="Slide Number Placeholder 5"/>
          <p:cNvSpPr>
            <a:spLocks noGrp="1"/>
          </p:cNvSpPr>
          <p:nvPr>
            <p:ph type="sldNum" sz="quarter" idx="4"/>
          </p:nvPr>
        </p:nvSpPr>
        <p:spPr>
          <a:xfrm>
            <a:off x="7377480" y="4823871"/>
            <a:ext cx="1296000" cy="122470"/>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4352011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title slide">
    <p:spTree>
      <p:nvGrpSpPr>
        <p:cNvPr id="1" name=""/>
        <p:cNvGrpSpPr/>
        <p:nvPr/>
      </p:nvGrpSpPr>
      <p:grpSpPr>
        <a:xfrm>
          <a:off x="0" y="0"/>
          <a:ext cx="0" cy="0"/>
          <a:chOff x="0" y="0"/>
          <a:chExt cx="0" cy="0"/>
        </a:xfrm>
      </p:grpSpPr>
      <p:sp>
        <p:nvSpPr>
          <p:cNvPr id="11" name="Platshållare för bild 7"/>
          <p:cNvSpPr>
            <a:spLocks noGrp="1"/>
          </p:cNvSpPr>
          <p:nvPr>
            <p:ph type="pic" sz="quarter" idx="13" hasCustomPrompt="1"/>
          </p:nvPr>
        </p:nvSpPr>
        <p:spPr>
          <a:xfrm>
            <a:off x="453600" y="1322672"/>
            <a:ext cx="8219880" cy="3309127"/>
          </a:xfrm>
        </p:spPr>
        <p:txBody>
          <a:bodyPr/>
          <a:lstStyle>
            <a:lvl1pPr marL="0" indent="0">
              <a:buNone/>
              <a:defRPr i="1"/>
            </a:lvl1pPr>
          </a:lstStyle>
          <a:p>
            <a:r>
              <a:rPr lang="en-US" dirty="0" smtClean="0"/>
              <a:t>Click icon below to add picture</a:t>
            </a:r>
            <a:endParaRPr lang="sv-SE" dirty="0"/>
          </a:p>
        </p:txBody>
      </p:sp>
      <p:sp>
        <p:nvSpPr>
          <p:cNvPr id="17" name="Title Placeholder 1"/>
          <p:cNvSpPr>
            <a:spLocks noGrp="1"/>
          </p:cNvSpPr>
          <p:nvPr>
            <p:ph type="title" hasCustomPrompt="1"/>
          </p:nvPr>
        </p:nvSpPr>
        <p:spPr>
          <a:xfrm>
            <a:off x="453599" y="426914"/>
            <a:ext cx="7247880" cy="583200"/>
          </a:xfrm>
          <a:prstGeom prst="rect">
            <a:avLst/>
          </a:prstGeom>
        </p:spPr>
        <p:txBody>
          <a:bodyPr vert="horz" wrap="none" lIns="0" tIns="0" rIns="0" bIns="0" rtlCol="0" anchor="b">
            <a:noAutofit/>
          </a:bodyPr>
          <a:lstStyle>
            <a:lvl1pPr>
              <a:defRPr/>
            </a:lvl1pPr>
          </a:lstStyle>
          <a:p>
            <a:r>
              <a:rPr lang="sv-SE" dirty="0" err="1" smtClean="0"/>
              <a:t>add</a:t>
            </a:r>
            <a:r>
              <a:rPr lang="sv-SE" dirty="0" smtClean="0"/>
              <a:t> </a:t>
            </a:r>
            <a:r>
              <a:rPr lang="sv-SE" dirty="0" err="1" smtClean="0"/>
              <a:t>title</a:t>
            </a:r>
            <a:r>
              <a:rPr lang="sv-SE" dirty="0" smtClean="0"/>
              <a:t>, </a:t>
            </a:r>
            <a:r>
              <a:rPr lang="sv-SE" dirty="0" err="1" smtClean="0"/>
              <a:t>one</a:t>
            </a:r>
            <a:r>
              <a:rPr lang="sv-SE" dirty="0" smtClean="0"/>
              <a:t> </a:t>
            </a:r>
            <a:r>
              <a:rPr lang="sv-SE" dirty="0" err="1" smtClean="0"/>
              <a:t>row</a:t>
            </a:r>
            <a:endParaRPr lang="en-US" dirty="0"/>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200" y="324000"/>
            <a:ext cx="648000" cy="648000"/>
          </a:xfrm>
          <a:prstGeom prst="rect">
            <a:avLst/>
          </a:prstGeom>
        </p:spPr>
      </p:pic>
      <p:cxnSp>
        <p:nvCxnSpPr>
          <p:cNvPr id="12" name="Rak 11"/>
          <p:cNvCxnSpPr/>
          <p:nvPr userDrawn="1"/>
        </p:nvCxnSpPr>
        <p:spPr>
          <a:xfrm>
            <a:off x="453600" y="1175455"/>
            <a:ext cx="8219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userDrawn="1"/>
        </p:nvCxnSpPr>
        <p:spPr>
          <a:xfrm>
            <a:off x="453600" y="4760244"/>
            <a:ext cx="8219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4"/>
          <p:cNvSpPr>
            <a:spLocks noGrp="1"/>
          </p:cNvSpPr>
          <p:nvPr>
            <p:ph type="dt" sz="half" idx="10"/>
          </p:nvPr>
        </p:nvSpPr>
        <p:spPr>
          <a:xfrm>
            <a:off x="453601" y="4823871"/>
            <a:ext cx="615768" cy="122470"/>
          </a:xfrm>
        </p:spPr>
        <p:txBody>
          <a:bodyPr/>
          <a:lstStyle/>
          <a:p>
            <a:fld id="{59B221E5-DB39-4DBC-A656-236D6876CC5E}" type="datetime1">
              <a:rPr lang="fi-FI" smtClean="0">
                <a:solidFill>
                  <a:prstClr val="black"/>
                </a:solidFill>
              </a:rPr>
              <a:pPr/>
              <a:t>31.10.2016</a:t>
            </a:fld>
            <a:endParaRPr lang="sv-SE">
              <a:solidFill>
                <a:prstClr val="black"/>
              </a:solidFill>
            </a:endParaRPr>
          </a:p>
        </p:txBody>
      </p:sp>
      <p:sp>
        <p:nvSpPr>
          <p:cNvPr id="23" name="Slide Number Placeholder 5"/>
          <p:cNvSpPr>
            <a:spLocks noGrp="1"/>
          </p:cNvSpPr>
          <p:nvPr>
            <p:ph type="sldNum" sz="quarter" idx="4"/>
          </p:nvPr>
        </p:nvSpPr>
        <p:spPr>
          <a:xfrm>
            <a:off x="7377480" y="4823871"/>
            <a:ext cx="1296000" cy="122470"/>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090" y="4823871"/>
            <a:ext cx="4860000" cy="122470"/>
          </a:xfrm>
        </p:spPr>
        <p:txBody>
          <a:bodyPr/>
          <a:lstStyle/>
          <a:p>
            <a:r>
              <a:rPr lang="fi-FI" smtClean="0">
                <a:solidFill>
                  <a:prstClr val="black"/>
                </a:solidFill>
              </a:rPr>
              <a:t>Volvo Car Finland Oy Ab, S90 &amp; V90 tuotekoulutus kesäkuu 2016</a:t>
            </a:r>
            <a:endParaRPr lang="sv-SE" dirty="0">
              <a:solidFill>
                <a:prstClr val="black"/>
              </a:solidFill>
            </a:endParaRPr>
          </a:p>
        </p:txBody>
      </p:sp>
    </p:spTree>
    <p:extLst>
      <p:ext uri="{BB962C8B-B14F-4D97-AF65-F5344CB8AC3E}">
        <p14:creationId xmlns:p14="http://schemas.microsoft.com/office/powerpoint/2010/main" val="14847974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3600" y="1322675"/>
            <a:ext cx="8219880" cy="3110400"/>
          </a:xfrm>
        </p:spPr>
        <p:txBody>
          <a:bodyPr/>
          <a:lstStyle>
            <a:lvl1pPr>
              <a:defRPr i="0" baseline="0"/>
            </a:lvl1pPr>
          </a:lstStyle>
          <a:p>
            <a:pPr lvl="0"/>
            <a:r>
              <a:rPr lang="en-US" dirty="0" smtClean="0"/>
              <a:t>Click corresponding icon to insert media or click here to add bullet list or to insert previously copied objects or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hasCustomPrompt="1"/>
          </p:nvPr>
        </p:nvSpPr>
        <p:spPr>
          <a:xfrm>
            <a:off x="453600" y="426914"/>
            <a:ext cx="7247880" cy="583200"/>
          </a:xfrm>
          <a:prstGeom prst="rect">
            <a:avLst/>
          </a:prstGeom>
        </p:spPr>
        <p:txBody>
          <a:bodyPr vert="horz" wrap="none" lIns="0" tIns="0" rIns="0" bIns="0" rtlCol="0" anchor="b">
            <a:noAutofit/>
          </a:bodyPr>
          <a:lstStyle>
            <a:lvl1pPr>
              <a:defRPr/>
            </a:lvl1pPr>
          </a:lstStyle>
          <a:p>
            <a:r>
              <a:rPr lang="en-GB" noProof="0" dirty="0" smtClean="0"/>
              <a:t>add title, one row</a:t>
            </a:r>
            <a:endParaRPr lang="en-GB" noProof="0" dirty="0"/>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200" y="324000"/>
            <a:ext cx="648000" cy="648000"/>
          </a:xfrm>
          <a:prstGeom prst="rect">
            <a:avLst/>
          </a:prstGeom>
        </p:spPr>
      </p:pic>
      <p:cxnSp>
        <p:nvCxnSpPr>
          <p:cNvPr id="12" name="Rak 11"/>
          <p:cNvCxnSpPr/>
          <p:nvPr userDrawn="1"/>
        </p:nvCxnSpPr>
        <p:spPr>
          <a:xfrm>
            <a:off x="453600" y="1175455"/>
            <a:ext cx="8219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453600" y="4760244"/>
            <a:ext cx="8219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453601" y="4823871"/>
            <a:ext cx="615768" cy="122470"/>
          </a:xfrm>
        </p:spPr>
        <p:txBody>
          <a:bodyPr/>
          <a:lstStyle/>
          <a:p>
            <a:fld id="{353857FA-45E2-44EC-872F-DF0CE65EC4AA}" type="datetime1">
              <a:rPr lang="fi-FI" smtClean="0">
                <a:solidFill>
                  <a:prstClr val="black"/>
                </a:solidFill>
              </a:rPr>
              <a:pPr/>
              <a:t>31.10.2016</a:t>
            </a:fld>
            <a:endParaRPr lang="sv-SE">
              <a:solidFill>
                <a:prstClr val="black"/>
              </a:solidFill>
            </a:endParaRPr>
          </a:p>
        </p:txBody>
      </p:sp>
      <p:sp>
        <p:nvSpPr>
          <p:cNvPr id="20" name="Slide Number Placeholder 5"/>
          <p:cNvSpPr>
            <a:spLocks noGrp="1"/>
          </p:cNvSpPr>
          <p:nvPr>
            <p:ph type="sldNum" sz="quarter" idx="4"/>
          </p:nvPr>
        </p:nvSpPr>
        <p:spPr>
          <a:xfrm>
            <a:off x="7377480" y="4823871"/>
            <a:ext cx="1296000" cy="122470"/>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090090" y="4823871"/>
            <a:ext cx="4860000" cy="122470"/>
          </a:xfrm>
        </p:spPr>
        <p:txBody>
          <a:bodyPr/>
          <a:lstStyle/>
          <a:p>
            <a:r>
              <a:rPr lang="fi-FI" smtClean="0">
                <a:solidFill>
                  <a:prstClr val="black"/>
                </a:solidFill>
              </a:rPr>
              <a:t>Volvo Car Finland Oy Ab, S90 &amp; V90 tuotekoulutus kesäkuu 2016</a:t>
            </a:r>
            <a:endParaRPr lang="sv-SE" dirty="0">
              <a:solidFill>
                <a:prstClr val="black"/>
              </a:solidFill>
            </a:endParaRPr>
          </a:p>
        </p:txBody>
      </p:sp>
    </p:spTree>
    <p:extLst>
      <p:ext uri="{BB962C8B-B14F-4D97-AF65-F5344CB8AC3E}">
        <p14:creationId xmlns:p14="http://schemas.microsoft.com/office/powerpoint/2010/main" val="3410790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arts txt+picture">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600" y="1321594"/>
            <a:ext cx="4050000" cy="3175200"/>
          </a:xfrm>
        </p:spPr>
        <p:txBody>
          <a:bodyPr/>
          <a:lstStyle>
            <a:lvl1pPr>
              <a:defRPr i="0"/>
            </a:lvl1pPr>
          </a:lstStyle>
          <a:p>
            <a:pPr lvl="0"/>
            <a:r>
              <a:rPr lang="en-US" dirty="0" smtClean="0"/>
              <a:t>Click here to add bullet list or click corresponding icon to insert media or click to insert previously copied objects or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latshållare för innehåll 4"/>
          <p:cNvSpPr>
            <a:spLocks noGrp="1"/>
          </p:cNvSpPr>
          <p:nvPr>
            <p:ph sz="quarter" idx="12" hasCustomPrompt="1"/>
          </p:nvPr>
        </p:nvSpPr>
        <p:spPr>
          <a:xfrm>
            <a:off x="4633200" y="1327062"/>
            <a:ext cx="4050000" cy="3176111"/>
          </a:xfrm>
        </p:spPr>
        <p:txBody>
          <a:bodyPr/>
          <a:lstStyle>
            <a:lvl1pPr marL="0" marR="0" indent="0" algn="l" defTabSz="622191" rtl="0" eaLnBrk="1" fontAlgn="auto" latinLnBrk="0" hangingPunct="1">
              <a:lnSpc>
                <a:spcPct val="90000"/>
              </a:lnSpc>
              <a:spcBef>
                <a:spcPts val="680"/>
              </a:spcBef>
              <a:spcAft>
                <a:spcPts val="0"/>
              </a:spcAft>
              <a:buClrTx/>
              <a:buSzTx/>
              <a:buFont typeface="Arial" panose="020B0604020202020204" pitchFamily="34" charset="0"/>
              <a:buNone/>
              <a:tabLst/>
              <a:defRPr i="1" baseline="0"/>
            </a:lvl1pPr>
          </a:lstStyle>
          <a:p>
            <a:pPr marL="0" marR="0" lvl="0" indent="0" algn="l" defTabSz="622191" rtl="0" eaLnBrk="1" fontAlgn="auto" latinLnBrk="0" hangingPunct="1">
              <a:lnSpc>
                <a:spcPct val="90000"/>
              </a:lnSpc>
              <a:spcBef>
                <a:spcPts val="680"/>
              </a:spcBef>
              <a:spcAft>
                <a:spcPts val="0"/>
              </a:spcAft>
              <a:buClrTx/>
              <a:buSzTx/>
              <a:buFont typeface="Arial" panose="020B0604020202020204" pitchFamily="34" charset="0"/>
              <a:buNone/>
              <a:tabLst/>
              <a:defRPr/>
            </a:pPr>
            <a:r>
              <a:rPr lang="en-US" dirty="0" smtClean="0"/>
              <a:t>Click corresponding icon to insert media or click here to insert previously copied objects.</a:t>
            </a:r>
          </a:p>
          <a:p>
            <a:pPr lvl="0"/>
            <a:endParaRPr lang="en-GB" noProof="0" dirty="0"/>
          </a:p>
        </p:txBody>
      </p:sp>
      <p:sp>
        <p:nvSpPr>
          <p:cNvPr id="21" name="Title Placeholder 1"/>
          <p:cNvSpPr>
            <a:spLocks noGrp="1"/>
          </p:cNvSpPr>
          <p:nvPr>
            <p:ph type="title" hasCustomPrompt="1"/>
          </p:nvPr>
        </p:nvSpPr>
        <p:spPr>
          <a:xfrm>
            <a:off x="453600" y="426914"/>
            <a:ext cx="7247880" cy="583200"/>
          </a:xfrm>
          <a:prstGeom prst="rect">
            <a:avLst/>
          </a:prstGeom>
        </p:spPr>
        <p:txBody>
          <a:bodyPr vert="horz" wrap="none" lIns="0" tIns="0" rIns="0" bIns="0" rtlCol="0" anchor="b">
            <a:noAutofit/>
          </a:bodyPr>
          <a:lstStyle>
            <a:lvl1pPr>
              <a:defRPr baseline="0"/>
            </a:lvl1pPr>
          </a:lstStyle>
          <a:p>
            <a:r>
              <a:rPr lang="sv-SE" dirty="0" err="1" smtClean="0"/>
              <a:t>Add</a:t>
            </a:r>
            <a:r>
              <a:rPr lang="sv-SE" dirty="0" smtClean="0"/>
              <a:t> </a:t>
            </a:r>
            <a:r>
              <a:rPr lang="sv-SE" dirty="0" err="1" smtClean="0"/>
              <a:t>Title</a:t>
            </a:r>
            <a:r>
              <a:rPr lang="sv-SE" dirty="0" smtClean="0"/>
              <a:t>, </a:t>
            </a:r>
            <a:r>
              <a:rPr lang="sv-SE" dirty="0" err="1" smtClean="0"/>
              <a:t>slide</a:t>
            </a:r>
            <a:r>
              <a:rPr lang="sv-SE" dirty="0" smtClean="0"/>
              <a:t> </a:t>
            </a:r>
            <a:r>
              <a:rPr lang="sv-SE" dirty="0" err="1" smtClean="0"/>
              <a:t>with</a:t>
            </a:r>
            <a:r>
              <a:rPr lang="sv-SE" dirty="0" smtClean="0"/>
              <a:t> text + media</a:t>
            </a:r>
            <a:endParaRPr lang="en-US" dirty="0"/>
          </a:p>
        </p:txBody>
      </p: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200" y="324000"/>
            <a:ext cx="648000" cy="648000"/>
          </a:xfrm>
          <a:prstGeom prst="rect">
            <a:avLst/>
          </a:prstGeom>
        </p:spPr>
      </p:pic>
      <p:cxnSp>
        <p:nvCxnSpPr>
          <p:cNvPr id="14" name="Rak 13"/>
          <p:cNvCxnSpPr/>
          <p:nvPr userDrawn="1"/>
        </p:nvCxnSpPr>
        <p:spPr>
          <a:xfrm>
            <a:off x="453600" y="1175455"/>
            <a:ext cx="8219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userDrawn="1"/>
        </p:nvCxnSpPr>
        <p:spPr>
          <a:xfrm>
            <a:off x="453600" y="4760244"/>
            <a:ext cx="81983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4"/>
          <p:cNvSpPr>
            <a:spLocks noGrp="1"/>
          </p:cNvSpPr>
          <p:nvPr>
            <p:ph type="dt" sz="half" idx="10"/>
          </p:nvPr>
        </p:nvSpPr>
        <p:spPr>
          <a:xfrm>
            <a:off x="453601" y="4823871"/>
            <a:ext cx="615768" cy="122470"/>
          </a:xfrm>
        </p:spPr>
        <p:txBody>
          <a:bodyPr/>
          <a:lstStyle/>
          <a:p>
            <a:fld id="{B25C5910-556A-43E5-A380-1D8C3461E719}" type="datetime1">
              <a:rPr lang="fi-FI" smtClean="0">
                <a:solidFill>
                  <a:prstClr val="black"/>
                </a:solidFill>
              </a:rPr>
              <a:pPr/>
              <a:t>31.10.2016</a:t>
            </a:fld>
            <a:endParaRPr lang="sv-SE">
              <a:solidFill>
                <a:prstClr val="black"/>
              </a:solidFill>
            </a:endParaRPr>
          </a:p>
        </p:txBody>
      </p:sp>
      <p:sp>
        <p:nvSpPr>
          <p:cNvPr id="24" name="Slide Number Placeholder 5"/>
          <p:cNvSpPr>
            <a:spLocks noGrp="1"/>
          </p:cNvSpPr>
          <p:nvPr>
            <p:ph type="sldNum" sz="quarter" idx="4"/>
          </p:nvPr>
        </p:nvSpPr>
        <p:spPr>
          <a:xfrm>
            <a:off x="7377480" y="4823871"/>
            <a:ext cx="1296000" cy="122470"/>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090" y="4823871"/>
            <a:ext cx="4860000" cy="122470"/>
          </a:xfrm>
        </p:spPr>
        <p:txBody>
          <a:bodyPr/>
          <a:lstStyle/>
          <a:p>
            <a:r>
              <a:rPr lang="fi-FI" smtClean="0">
                <a:solidFill>
                  <a:prstClr val="black"/>
                </a:solidFill>
              </a:rPr>
              <a:t>Volvo Car Finland Oy Ab, S90 &amp; V90 tuotekoulutus kesäkuu 2016</a:t>
            </a:r>
            <a:endParaRPr lang="sv-SE" dirty="0">
              <a:solidFill>
                <a:prstClr val="black"/>
              </a:solidFill>
            </a:endParaRPr>
          </a:p>
        </p:txBody>
      </p:sp>
    </p:spTree>
    <p:extLst>
      <p:ext uri="{BB962C8B-B14F-4D97-AF65-F5344CB8AC3E}">
        <p14:creationId xmlns:p14="http://schemas.microsoft.com/office/powerpoint/2010/main" val="32124805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arts with text">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600" y="1321920"/>
            <a:ext cx="3920400" cy="3110400"/>
          </a:xfrm>
        </p:spPr>
        <p:txBody>
          <a:bodyPr/>
          <a:lstStyle>
            <a:lvl1pPr marL="308610" marR="0" indent="-308610" algn="l" defTabSz="622191" rtl="0" eaLnBrk="1" fontAlgn="auto" latinLnBrk="0" hangingPunct="1">
              <a:lnSpc>
                <a:spcPct val="90000"/>
              </a:lnSpc>
              <a:spcBef>
                <a:spcPts val="680"/>
              </a:spcBef>
              <a:spcAft>
                <a:spcPts val="0"/>
              </a:spcAft>
              <a:buClrTx/>
              <a:buSzTx/>
              <a:buFont typeface="Arial" panose="020B0604020202020204" pitchFamily="34" charset="0"/>
              <a:buChar char="•"/>
              <a:tabLst/>
              <a:defRPr i="0"/>
            </a:lvl1pPr>
            <a:lvl2pPr marL="568270" indent="-257175">
              <a:buFont typeface="Arial" panose="020B0604020202020204" pitchFamily="34" charset="0"/>
              <a:buChar char="•"/>
              <a:defRPr/>
            </a:lvl2pPr>
            <a:lvl3pPr marL="879366" indent="-257175">
              <a:buFont typeface="Arial" panose="020B0604020202020204" pitchFamily="34" charset="0"/>
              <a:buChar char="•"/>
              <a:defRPr/>
            </a:lvl3pPr>
            <a:lvl4pPr marL="1087591" indent="-154305">
              <a:buFont typeface="Arial" panose="020B0604020202020204" pitchFamily="34" charset="0"/>
              <a:buChar char="•"/>
              <a:defRPr/>
            </a:lvl4pPr>
            <a:lvl5pPr marL="1398686" indent="-154305">
              <a:buFont typeface="Arial" panose="020B0604020202020204" pitchFamily="34" charset="0"/>
              <a:buChar char="•"/>
              <a:defRPr/>
            </a:lvl5pPr>
          </a:lstStyle>
          <a:p>
            <a:pPr marL="155547" marR="0" lvl="0" indent="-155547" algn="l" defTabSz="622191" rtl="0" eaLnBrk="1" fontAlgn="auto" latinLnBrk="0" hangingPunct="1">
              <a:lnSpc>
                <a:spcPct val="90000"/>
              </a:lnSpc>
              <a:spcBef>
                <a:spcPts val="680"/>
              </a:spcBef>
              <a:spcAft>
                <a:spcPts val="0"/>
              </a:spcAft>
              <a:buClrTx/>
              <a:buSzTx/>
              <a:tabLst/>
              <a:defRPr/>
            </a:pPr>
            <a:r>
              <a:rPr lang="en-US" dirty="0" smtClean="0"/>
              <a:t>Click here to add bullet list or to insert previously copied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4"/>
          <p:cNvSpPr>
            <a:spLocks noGrp="1"/>
          </p:cNvSpPr>
          <p:nvPr>
            <p:ph type="dt" sz="half" idx="10"/>
          </p:nvPr>
        </p:nvSpPr>
        <p:spPr>
          <a:xfrm>
            <a:off x="453601" y="4823871"/>
            <a:ext cx="615768" cy="122470"/>
          </a:xfrm>
        </p:spPr>
        <p:txBody>
          <a:bodyPr/>
          <a:lstStyle/>
          <a:p>
            <a:fld id="{64E01392-29A5-4780-8BF6-FCECEF0C607C}" type="datetime1">
              <a:rPr lang="fi-FI" smtClean="0">
                <a:solidFill>
                  <a:prstClr val="black"/>
                </a:solidFill>
              </a:rPr>
              <a:pPr/>
              <a:t>31.10.2016</a:t>
            </a:fld>
            <a:endParaRPr lang="sv-SE">
              <a:solidFill>
                <a:prstClr val="black"/>
              </a:solidFill>
            </a:endParaRPr>
          </a:p>
        </p:txBody>
      </p:sp>
      <p:sp>
        <p:nvSpPr>
          <p:cNvPr id="16" name="Slide Number Placeholder 5"/>
          <p:cNvSpPr>
            <a:spLocks noGrp="1"/>
          </p:cNvSpPr>
          <p:nvPr>
            <p:ph type="sldNum" sz="quarter" idx="4"/>
          </p:nvPr>
        </p:nvSpPr>
        <p:spPr>
          <a:xfrm>
            <a:off x="7377480" y="4823871"/>
            <a:ext cx="1296000" cy="122470"/>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cxnSp>
        <p:nvCxnSpPr>
          <p:cNvPr id="17" name="Rak 16"/>
          <p:cNvCxnSpPr/>
          <p:nvPr userDrawn="1"/>
        </p:nvCxnSpPr>
        <p:spPr>
          <a:xfrm>
            <a:off x="453600" y="1175455"/>
            <a:ext cx="8219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userDrawn="1"/>
        </p:nvCxnSpPr>
        <p:spPr>
          <a:xfrm>
            <a:off x="453600" y="4760244"/>
            <a:ext cx="8219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dobjekt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200" y="324000"/>
            <a:ext cx="648000" cy="648000"/>
          </a:xfrm>
          <a:prstGeom prst="rect">
            <a:avLst/>
          </a:prstGeom>
        </p:spPr>
      </p:pic>
      <p:sp>
        <p:nvSpPr>
          <p:cNvPr id="3" name="Platshållare för text 2"/>
          <p:cNvSpPr>
            <a:spLocks noGrp="1"/>
          </p:cNvSpPr>
          <p:nvPr>
            <p:ph type="body" sz="quarter" idx="12" hasCustomPrompt="1"/>
          </p:nvPr>
        </p:nvSpPr>
        <p:spPr>
          <a:xfrm>
            <a:off x="4503419" y="1321920"/>
            <a:ext cx="3920400" cy="3110400"/>
          </a:xfrm>
        </p:spPr>
        <p:txBody>
          <a:bodyPr/>
          <a:lstStyle>
            <a:lvl1pPr marL="308610" indent="-308610">
              <a:buFont typeface="Arial" panose="020B0604020202020204" pitchFamily="34" charset="0"/>
              <a:buChar char="•"/>
              <a:defRPr/>
            </a:lvl1pPr>
            <a:lvl2pPr marL="568270" indent="-257175">
              <a:buFont typeface="Arial" panose="020B0604020202020204" pitchFamily="34" charset="0"/>
              <a:buChar char="•"/>
              <a:defRPr/>
            </a:lvl2pPr>
            <a:lvl3pPr marL="879366" indent="-257175">
              <a:buFont typeface="Arial" panose="020B0604020202020204" pitchFamily="34" charset="0"/>
              <a:buChar char="•"/>
              <a:defRPr/>
            </a:lvl3pPr>
            <a:lvl4pPr marL="1087591" indent="-154305">
              <a:buFont typeface="Arial" panose="020B0604020202020204" pitchFamily="34" charset="0"/>
              <a:buChar char="•"/>
              <a:defRPr/>
            </a:lvl4pPr>
            <a:lvl5pPr marL="1398686" indent="-154305">
              <a:buFont typeface="Arial" panose="020B0604020202020204" pitchFamily="34" charset="0"/>
              <a:buChar char="•"/>
              <a:defRPr/>
            </a:lvl5pPr>
          </a:lstStyle>
          <a:p>
            <a:pPr lvl="0"/>
            <a:r>
              <a:rPr lang="en-US" dirty="0" smtClean="0"/>
              <a:t>Click here to add bullet list or to insert previously copied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itle Placeholder 1"/>
          <p:cNvSpPr>
            <a:spLocks noGrp="1"/>
          </p:cNvSpPr>
          <p:nvPr>
            <p:ph type="title" hasCustomPrompt="1"/>
          </p:nvPr>
        </p:nvSpPr>
        <p:spPr>
          <a:xfrm>
            <a:off x="453600" y="426914"/>
            <a:ext cx="7247880" cy="583200"/>
          </a:xfrm>
          <a:prstGeom prst="rect">
            <a:avLst/>
          </a:prstGeom>
        </p:spPr>
        <p:txBody>
          <a:bodyPr vert="horz" wrap="none" lIns="0" tIns="0" rIns="0" bIns="0" rtlCol="0" anchor="b">
            <a:noAutofit/>
          </a:bodyPr>
          <a:lstStyle>
            <a:lvl1pPr>
              <a:defRPr baseline="0"/>
            </a:lvl1pPr>
          </a:lstStyle>
          <a:p>
            <a:r>
              <a:rPr lang="sv-SE" dirty="0" err="1" smtClean="0"/>
              <a:t>Add</a:t>
            </a:r>
            <a:r>
              <a:rPr lang="sv-SE" dirty="0" smtClean="0"/>
              <a:t> </a:t>
            </a:r>
            <a:r>
              <a:rPr lang="sv-SE" dirty="0" err="1" smtClean="0"/>
              <a:t>Title</a:t>
            </a:r>
            <a:r>
              <a:rPr lang="sv-SE" dirty="0" smtClean="0"/>
              <a:t>, </a:t>
            </a:r>
            <a:r>
              <a:rPr lang="sv-SE" dirty="0" err="1" smtClean="0"/>
              <a:t>slide</a:t>
            </a:r>
            <a:r>
              <a:rPr lang="sv-SE" dirty="0" smtClean="0"/>
              <a:t> </a:t>
            </a:r>
            <a:r>
              <a:rPr lang="sv-SE" dirty="0" err="1" smtClean="0"/>
              <a:t>with</a:t>
            </a:r>
            <a:r>
              <a:rPr lang="sv-SE" dirty="0" smtClean="0"/>
              <a:t> </a:t>
            </a:r>
            <a:r>
              <a:rPr lang="sv-SE" dirty="0" err="1" smtClean="0"/>
              <a:t>two</a:t>
            </a:r>
            <a:r>
              <a:rPr lang="sv-SE" dirty="0" smtClean="0"/>
              <a:t> parts </a:t>
            </a:r>
            <a:r>
              <a:rPr lang="sv-SE" dirty="0" err="1" smtClean="0"/>
              <a:t>of</a:t>
            </a:r>
            <a:r>
              <a:rPr lang="sv-SE" dirty="0" smtClean="0"/>
              <a:t> text</a:t>
            </a:r>
            <a:endParaRPr lang="en-US" dirty="0"/>
          </a:p>
        </p:txBody>
      </p:sp>
      <p:sp>
        <p:nvSpPr>
          <p:cNvPr id="20" name="Footer Placeholder 5"/>
          <p:cNvSpPr>
            <a:spLocks noGrp="1"/>
          </p:cNvSpPr>
          <p:nvPr>
            <p:ph type="ftr" sz="quarter" idx="11"/>
          </p:nvPr>
        </p:nvSpPr>
        <p:spPr>
          <a:xfrm>
            <a:off x="1090090" y="4823871"/>
            <a:ext cx="4860000" cy="122470"/>
          </a:xfrm>
        </p:spPr>
        <p:txBody>
          <a:bodyPr/>
          <a:lstStyle/>
          <a:p>
            <a:r>
              <a:rPr lang="fi-FI" smtClean="0">
                <a:solidFill>
                  <a:prstClr val="black"/>
                </a:solidFill>
              </a:rPr>
              <a:t>Volvo Car Finland Oy Ab, S90 &amp; V90 tuotekoulutus kesäkuu 2016</a:t>
            </a:r>
            <a:endParaRPr lang="sv-SE" dirty="0">
              <a:solidFill>
                <a:prstClr val="black"/>
              </a:solidFill>
            </a:endParaRPr>
          </a:p>
        </p:txBody>
      </p:sp>
    </p:spTree>
    <p:extLst>
      <p:ext uri="{BB962C8B-B14F-4D97-AF65-F5344CB8AC3E}">
        <p14:creationId xmlns:p14="http://schemas.microsoft.com/office/powerpoint/2010/main" val="36239033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2842" y="267494"/>
            <a:ext cx="7509613" cy="86409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17377" y="1178322"/>
            <a:ext cx="3678560" cy="2545556"/>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067945" y="1178322"/>
            <a:ext cx="3673153" cy="2545556"/>
          </a:xfrm>
        </p:spPr>
        <p:txBody>
          <a:bodyPr>
            <a:normAutofit/>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325B62-514E-4632-AA51-065F50B4676C}" type="datetime1">
              <a:rPr lang="fi-FI" smtClean="0">
                <a:solidFill>
                  <a:prstClr val="black"/>
                </a:solidFill>
              </a:rPr>
              <a:pPr/>
              <a:t>31.10.2016</a:t>
            </a:fld>
            <a:endParaRPr lang="en-US">
              <a:solidFill>
                <a:prstClr val="black"/>
              </a:solidFill>
            </a:endParaRPr>
          </a:p>
        </p:txBody>
      </p:sp>
      <p:sp>
        <p:nvSpPr>
          <p:cNvPr id="6" name="Footer Placeholder 5"/>
          <p:cNvSpPr>
            <a:spLocks noGrp="1"/>
          </p:cNvSpPr>
          <p:nvPr>
            <p:ph type="ftr" sz="quarter" idx="11"/>
          </p:nvPr>
        </p:nvSpPr>
        <p:spPr/>
        <p:txBody>
          <a:bodyPr/>
          <a:lstStyle/>
          <a:p>
            <a:r>
              <a:rPr lang="fi-FI" smtClean="0">
                <a:solidFill>
                  <a:prstClr val="black"/>
                </a:solidFill>
              </a:rPr>
              <a:t>Volvo Car Finland Oy Ab, S90 &amp; V90 tuotekoulutus kesäkuu 2016</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FC94BCDA-DB8F-46B7-A02B-4E00D34BB97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958026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1" y="0"/>
            <a:ext cx="9144000" cy="514350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4" name="Text Placeholder 9"/>
          <p:cNvSpPr>
            <a:spLocks noGrp="1"/>
          </p:cNvSpPr>
          <p:nvPr>
            <p:ph type="body" sz="quarter" idx="10" hasCustomPrompt="1"/>
          </p:nvPr>
        </p:nvSpPr>
        <p:spPr>
          <a:xfrm>
            <a:off x="-20885" y="1924932"/>
            <a:ext cx="9164886" cy="653769"/>
          </a:xfrm>
          <a:prstGeom prst="rect">
            <a:avLst/>
          </a:prstGeom>
        </p:spPr>
        <p:txBody>
          <a:bodyPr vert="horz"/>
          <a:lstStyle>
            <a:lvl1pPr marL="0" indent="0" algn="ctr">
              <a:buNone/>
              <a:defRPr sz="2400" b="0" i="0" spc="600">
                <a:solidFill>
                  <a:schemeClr val="tx1">
                    <a:lumMod val="75000"/>
                    <a:lumOff val="25000"/>
                  </a:schemeClr>
                </a:solidFill>
                <a:latin typeface="Volvo Serif Pro"/>
                <a:cs typeface="Volvo Serif Pro"/>
              </a:defRPr>
            </a:lvl1pPr>
            <a:lvl2pPr>
              <a:defRPr spc="150">
                <a:solidFill>
                  <a:schemeClr val="tx1">
                    <a:lumMod val="85000"/>
                    <a:lumOff val="15000"/>
                  </a:schemeClr>
                </a:solidFill>
                <a:latin typeface="Volvo Broad"/>
                <a:cs typeface="Volvo Broad"/>
              </a:defRPr>
            </a:lvl2pPr>
            <a:lvl3pPr>
              <a:defRPr spc="150">
                <a:solidFill>
                  <a:schemeClr val="tx1">
                    <a:lumMod val="85000"/>
                    <a:lumOff val="15000"/>
                  </a:schemeClr>
                </a:solidFill>
                <a:latin typeface="Volvo Broad"/>
                <a:cs typeface="Volvo Broad"/>
              </a:defRPr>
            </a:lvl3pPr>
            <a:lvl4pPr>
              <a:defRPr spc="150">
                <a:solidFill>
                  <a:schemeClr val="tx1">
                    <a:lumMod val="85000"/>
                    <a:lumOff val="15000"/>
                  </a:schemeClr>
                </a:solidFill>
                <a:latin typeface="Volvo Broad"/>
                <a:cs typeface="Volvo Broad"/>
              </a:defRPr>
            </a:lvl4pPr>
            <a:lvl5pPr>
              <a:defRPr spc="150">
                <a:solidFill>
                  <a:schemeClr val="tx1">
                    <a:lumMod val="85000"/>
                    <a:lumOff val="15000"/>
                  </a:schemeClr>
                </a:solidFill>
                <a:latin typeface="Volvo Broad"/>
                <a:cs typeface="Volvo Broad"/>
              </a:defRPr>
            </a:lvl5pPr>
          </a:lstStyle>
          <a:p>
            <a:pPr lvl="0"/>
            <a:r>
              <a:rPr lang="en-GB" dirty="0" smtClean="0"/>
              <a:t>SECTION DIVIDER</a:t>
            </a:r>
          </a:p>
        </p:txBody>
      </p:sp>
      <p:sp>
        <p:nvSpPr>
          <p:cNvPr id="5" name="Text Placeholder 14"/>
          <p:cNvSpPr>
            <a:spLocks noGrp="1"/>
          </p:cNvSpPr>
          <p:nvPr>
            <p:ph type="body" sz="quarter" idx="12" hasCustomPrompt="1"/>
          </p:nvPr>
        </p:nvSpPr>
        <p:spPr>
          <a:xfrm>
            <a:off x="3251117" y="2985802"/>
            <a:ext cx="2644357" cy="583567"/>
          </a:xfrm>
          <a:prstGeom prst="rect">
            <a:avLst/>
          </a:prstGeom>
        </p:spPr>
        <p:txBody>
          <a:bodyPr vert="horz"/>
          <a:lstStyle>
            <a:lvl1pPr marL="0" indent="0" algn="ctr">
              <a:lnSpc>
                <a:spcPct val="120000"/>
              </a:lnSpc>
              <a:buNone/>
              <a:defRPr sz="1100" b="0" i="1" cap="none" baseline="0">
                <a:solidFill>
                  <a:schemeClr val="tx1">
                    <a:lumMod val="75000"/>
                    <a:lumOff val="25000"/>
                  </a:schemeClr>
                </a:solidFill>
                <a:latin typeface="Volvo Serif Pro"/>
                <a:cs typeface="Volvo Serif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Quote can be added here</a:t>
            </a:r>
            <a:endParaRPr lang="en-US" dirty="0"/>
          </a:p>
        </p:txBody>
      </p:sp>
      <p:sp>
        <p:nvSpPr>
          <p:cNvPr id="8" name="Text Placeholder 14"/>
          <p:cNvSpPr>
            <a:spLocks noGrp="1"/>
          </p:cNvSpPr>
          <p:nvPr>
            <p:ph type="body" sz="quarter" idx="14" hasCustomPrompt="1"/>
          </p:nvPr>
        </p:nvSpPr>
        <p:spPr>
          <a:xfrm>
            <a:off x="3251117" y="3569369"/>
            <a:ext cx="2644357" cy="583567"/>
          </a:xfrm>
          <a:prstGeom prst="rect">
            <a:avLst/>
          </a:prstGeom>
        </p:spPr>
        <p:txBody>
          <a:bodyPr vert="horz"/>
          <a:lstStyle>
            <a:lvl1pPr marL="0" indent="0" algn="ctr">
              <a:lnSpc>
                <a:spcPct val="120000"/>
              </a:lnSpc>
              <a:buNone/>
              <a:defRPr sz="800" b="0" cap="all"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QUOTE SOURCE</a:t>
            </a:r>
            <a:endParaRPr lang="en-US" dirty="0"/>
          </a:p>
        </p:txBody>
      </p:sp>
    </p:spTree>
    <p:extLst>
      <p:ext uri="{BB962C8B-B14F-4D97-AF65-F5344CB8AC3E}">
        <p14:creationId xmlns:p14="http://schemas.microsoft.com/office/powerpoint/2010/main" val="824576996"/>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tement p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1" y="0"/>
            <a:ext cx="9144000" cy="514350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4" name="Text Placeholder 9"/>
          <p:cNvSpPr>
            <a:spLocks noGrp="1"/>
          </p:cNvSpPr>
          <p:nvPr>
            <p:ph type="body" sz="quarter" idx="10" hasCustomPrompt="1"/>
          </p:nvPr>
        </p:nvSpPr>
        <p:spPr>
          <a:xfrm>
            <a:off x="-20885" y="1924932"/>
            <a:ext cx="9164886" cy="653769"/>
          </a:xfrm>
          <a:prstGeom prst="rect">
            <a:avLst/>
          </a:prstGeom>
        </p:spPr>
        <p:txBody>
          <a:bodyPr vert="horz"/>
          <a:lstStyle>
            <a:lvl1pPr marL="0" indent="0" algn="ctr">
              <a:buNone/>
              <a:defRPr sz="2400" b="0" i="0" spc="600">
                <a:solidFill>
                  <a:schemeClr val="tx1">
                    <a:lumMod val="75000"/>
                    <a:lumOff val="25000"/>
                  </a:schemeClr>
                </a:solidFill>
                <a:latin typeface="Volvo Serif Pro"/>
                <a:cs typeface="Volvo Serif Pro"/>
              </a:defRPr>
            </a:lvl1pPr>
            <a:lvl2pPr>
              <a:defRPr spc="150">
                <a:solidFill>
                  <a:schemeClr val="tx1">
                    <a:lumMod val="85000"/>
                    <a:lumOff val="15000"/>
                  </a:schemeClr>
                </a:solidFill>
                <a:latin typeface="Volvo Broad"/>
                <a:cs typeface="Volvo Broad"/>
              </a:defRPr>
            </a:lvl2pPr>
            <a:lvl3pPr>
              <a:defRPr spc="150">
                <a:solidFill>
                  <a:schemeClr val="tx1">
                    <a:lumMod val="85000"/>
                    <a:lumOff val="15000"/>
                  </a:schemeClr>
                </a:solidFill>
                <a:latin typeface="Volvo Broad"/>
                <a:cs typeface="Volvo Broad"/>
              </a:defRPr>
            </a:lvl3pPr>
            <a:lvl4pPr>
              <a:defRPr spc="150">
                <a:solidFill>
                  <a:schemeClr val="tx1">
                    <a:lumMod val="85000"/>
                    <a:lumOff val="15000"/>
                  </a:schemeClr>
                </a:solidFill>
                <a:latin typeface="Volvo Broad"/>
                <a:cs typeface="Volvo Broad"/>
              </a:defRPr>
            </a:lvl4pPr>
            <a:lvl5pPr>
              <a:defRPr spc="150">
                <a:solidFill>
                  <a:schemeClr val="tx1">
                    <a:lumMod val="85000"/>
                    <a:lumOff val="15000"/>
                  </a:schemeClr>
                </a:solidFill>
                <a:latin typeface="Volvo Broad"/>
                <a:cs typeface="Volvo Broad"/>
              </a:defRPr>
            </a:lvl5pPr>
          </a:lstStyle>
          <a:p>
            <a:pPr lvl="0"/>
            <a:r>
              <a:rPr lang="en-GB" dirty="0" smtClean="0"/>
              <a:t>SECTION DIVIDER</a:t>
            </a:r>
          </a:p>
        </p:txBody>
      </p:sp>
      <p:sp>
        <p:nvSpPr>
          <p:cNvPr id="6" name="Text Placeholder 14"/>
          <p:cNvSpPr>
            <a:spLocks noGrp="1"/>
          </p:cNvSpPr>
          <p:nvPr>
            <p:ph type="body" sz="quarter" idx="11" hasCustomPrompt="1"/>
          </p:nvPr>
        </p:nvSpPr>
        <p:spPr>
          <a:xfrm>
            <a:off x="2592002" y="3357501"/>
            <a:ext cx="3942725" cy="1113821"/>
          </a:xfrm>
          <a:prstGeom prst="rect">
            <a:avLst/>
          </a:prstGeom>
        </p:spPr>
        <p:txBody>
          <a:bodyPr vert="horz"/>
          <a:lstStyle>
            <a:lvl1pPr marL="0" indent="0" algn="ctr">
              <a:lnSpc>
                <a:spcPct val="120000"/>
              </a:lnSpc>
              <a:spcAft>
                <a:spcPts val="1200"/>
              </a:spcAft>
              <a:buNone/>
              <a:defRPr sz="1100" b="0" i="1">
                <a:solidFill>
                  <a:schemeClr val="tx1">
                    <a:lumMod val="75000"/>
                    <a:lumOff val="25000"/>
                  </a:schemeClr>
                </a:solidFill>
                <a:latin typeface="Volvo Serif Pro"/>
                <a:cs typeface="Volvo Serif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endParaRPr lang="en-US" dirty="0"/>
          </a:p>
        </p:txBody>
      </p:sp>
      <p:sp>
        <p:nvSpPr>
          <p:cNvPr id="9" name="Text Placeholder 14"/>
          <p:cNvSpPr>
            <a:spLocks noGrp="1"/>
          </p:cNvSpPr>
          <p:nvPr>
            <p:ph type="body" sz="quarter" idx="12" hasCustomPrompt="1"/>
          </p:nvPr>
        </p:nvSpPr>
        <p:spPr>
          <a:xfrm>
            <a:off x="3251117" y="2985802"/>
            <a:ext cx="2644357" cy="371699"/>
          </a:xfrm>
          <a:prstGeom prst="rect">
            <a:avLst/>
          </a:prstGeom>
        </p:spPr>
        <p:txBody>
          <a:bodyPr vert="horz"/>
          <a:lstStyle>
            <a:lvl1pPr marL="0" indent="0" algn="ctr">
              <a:lnSpc>
                <a:spcPct val="120000"/>
              </a:lnSpc>
              <a:buNone/>
              <a:defRPr sz="1000" b="1" cap="all"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QUOTE CAN BE ADDED HERE</a:t>
            </a:r>
            <a:endParaRPr lang="en-US" dirty="0"/>
          </a:p>
        </p:txBody>
      </p:sp>
    </p:spTree>
    <p:extLst>
      <p:ext uri="{BB962C8B-B14F-4D97-AF65-F5344CB8AC3E}">
        <p14:creationId xmlns:p14="http://schemas.microsoft.com/office/powerpoint/2010/main" val="1611744794"/>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Lead Page 1">
    <p:spTree>
      <p:nvGrpSpPr>
        <p:cNvPr id="1" name=""/>
        <p:cNvGrpSpPr/>
        <p:nvPr/>
      </p:nvGrpSpPr>
      <p:grpSpPr>
        <a:xfrm>
          <a:off x="0" y="0"/>
          <a:ext cx="0" cy="0"/>
          <a:chOff x="0" y="0"/>
          <a:chExt cx="0" cy="0"/>
        </a:xfrm>
      </p:grpSpPr>
      <p:sp>
        <p:nvSpPr>
          <p:cNvPr id="11" name="Picture Placeholder 11"/>
          <p:cNvSpPr>
            <a:spLocks noGrp="1"/>
          </p:cNvSpPr>
          <p:nvPr>
            <p:ph type="pic" sz="quarter" idx="14" hasCustomPrompt="1"/>
          </p:nvPr>
        </p:nvSpPr>
        <p:spPr>
          <a:xfrm>
            <a:off x="4117975" y="0"/>
            <a:ext cx="5026025" cy="514350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40" name="Text Placeholder 9"/>
          <p:cNvSpPr>
            <a:spLocks noGrp="1"/>
          </p:cNvSpPr>
          <p:nvPr>
            <p:ph type="body" sz="quarter" idx="10" hasCustomPrompt="1"/>
          </p:nvPr>
        </p:nvSpPr>
        <p:spPr>
          <a:xfrm>
            <a:off x="363730" y="1026410"/>
            <a:ext cx="1686575" cy="653769"/>
          </a:xfrm>
          <a:prstGeom prst="rect">
            <a:avLst/>
          </a:prstGeom>
        </p:spPr>
        <p:txBody>
          <a:bodyPr vert="horz"/>
          <a:lstStyle>
            <a:lvl1pPr marL="0" indent="0">
              <a:buNone/>
              <a:defRPr sz="2800" b="1" i="0" spc="0">
                <a:solidFill>
                  <a:schemeClr val="tx1">
                    <a:lumMod val="75000"/>
                    <a:lumOff val="25000"/>
                  </a:schemeClr>
                </a:solidFill>
                <a:latin typeface="Volvo Sans Pro"/>
                <a:cs typeface="Volvo Sans Pro"/>
              </a:defRPr>
            </a:lvl1pPr>
            <a:lvl2pPr>
              <a:defRPr spc="150">
                <a:solidFill>
                  <a:schemeClr val="tx1">
                    <a:lumMod val="85000"/>
                    <a:lumOff val="15000"/>
                  </a:schemeClr>
                </a:solidFill>
                <a:latin typeface="Volvo Broad"/>
                <a:cs typeface="Volvo Broad"/>
              </a:defRPr>
            </a:lvl2pPr>
            <a:lvl3pPr>
              <a:defRPr spc="150">
                <a:solidFill>
                  <a:schemeClr val="tx1">
                    <a:lumMod val="85000"/>
                    <a:lumOff val="15000"/>
                  </a:schemeClr>
                </a:solidFill>
                <a:latin typeface="Volvo Broad"/>
                <a:cs typeface="Volvo Broad"/>
              </a:defRPr>
            </a:lvl3pPr>
            <a:lvl4pPr>
              <a:defRPr spc="150">
                <a:solidFill>
                  <a:schemeClr val="tx1">
                    <a:lumMod val="85000"/>
                    <a:lumOff val="15000"/>
                  </a:schemeClr>
                </a:solidFill>
                <a:latin typeface="Volvo Broad"/>
                <a:cs typeface="Volvo Broad"/>
              </a:defRPr>
            </a:lvl4pPr>
            <a:lvl5pPr>
              <a:defRPr spc="150">
                <a:solidFill>
                  <a:schemeClr val="tx1">
                    <a:lumMod val="85000"/>
                    <a:lumOff val="15000"/>
                  </a:schemeClr>
                </a:solidFill>
                <a:latin typeface="Volvo Broad"/>
                <a:cs typeface="Volvo Broad"/>
              </a:defRPr>
            </a:lvl5pPr>
          </a:lstStyle>
          <a:p>
            <a:pPr lvl="0"/>
            <a:r>
              <a:rPr lang="en-GB" dirty="0" smtClean="0"/>
              <a:t>Edit title</a:t>
            </a:r>
          </a:p>
        </p:txBody>
      </p:sp>
      <p:sp>
        <p:nvSpPr>
          <p:cNvPr id="41" name="Text Placeholder 14"/>
          <p:cNvSpPr>
            <a:spLocks noGrp="1"/>
          </p:cNvSpPr>
          <p:nvPr>
            <p:ph type="body" sz="quarter" idx="11" hasCustomPrompt="1"/>
          </p:nvPr>
        </p:nvSpPr>
        <p:spPr>
          <a:xfrm>
            <a:off x="363730" y="1741139"/>
            <a:ext cx="22165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endParaRPr lang="en-US" dirty="0"/>
          </a:p>
        </p:txBody>
      </p:sp>
      <p:sp>
        <p:nvSpPr>
          <p:cNvPr id="42" name="Text Placeholder 14"/>
          <p:cNvSpPr>
            <a:spLocks noGrp="1"/>
          </p:cNvSpPr>
          <p:nvPr>
            <p:ph type="body" sz="quarter" idx="12" hasCustomPrompt="1"/>
          </p:nvPr>
        </p:nvSpPr>
        <p:spPr>
          <a:xfrm>
            <a:off x="363730" y="2424636"/>
            <a:ext cx="2216567" cy="583567"/>
          </a:xfrm>
          <a:prstGeom prst="rect">
            <a:avLst/>
          </a:prstGeom>
        </p:spPr>
        <p:txBody>
          <a:bodyPr vert="horz"/>
          <a:lstStyle>
            <a:lvl1pPr marL="0" indent="0">
              <a:lnSpc>
                <a:spcPct val="120000"/>
              </a:lnSpc>
              <a:spcAft>
                <a:spcPts val="1200"/>
              </a:spcAft>
              <a:buNone/>
              <a:defRPr sz="1000" b="0" i="0" cap="all">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a:t>
            </a:r>
            <a:endParaRPr lang="en-US" dirty="0"/>
          </a:p>
        </p:txBody>
      </p:sp>
      <p:sp>
        <p:nvSpPr>
          <p:cNvPr id="43" name="Text Placeholder 14"/>
          <p:cNvSpPr>
            <a:spLocks noGrp="1"/>
          </p:cNvSpPr>
          <p:nvPr>
            <p:ph type="body" sz="quarter" idx="13" hasCustomPrompt="1"/>
          </p:nvPr>
        </p:nvSpPr>
        <p:spPr>
          <a:xfrm>
            <a:off x="363730" y="3110388"/>
            <a:ext cx="2216567" cy="760928"/>
          </a:xfrm>
          <a:prstGeom prst="rect">
            <a:avLst/>
          </a:prstGeom>
        </p:spPr>
        <p:txBody>
          <a:bodyPr vert="horz"/>
          <a:lstStyle>
            <a:lvl1pPr marL="0" indent="0">
              <a:lnSpc>
                <a:spcPct val="120000"/>
              </a:lnSpc>
              <a:spcAft>
                <a:spcPts val="1200"/>
              </a:spcAft>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a:t>
            </a:r>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a:t>
            </a:r>
            <a:r>
              <a:rPr lang="en-GB" dirty="0" smtClean="0"/>
              <a:t>”</a:t>
            </a:r>
            <a:endParaRPr lang="en-US" dirty="0"/>
          </a:p>
        </p:txBody>
      </p:sp>
    </p:spTree>
    <p:extLst>
      <p:ext uri="{BB962C8B-B14F-4D97-AF65-F5344CB8AC3E}">
        <p14:creationId xmlns:p14="http://schemas.microsoft.com/office/powerpoint/2010/main" val="1006448820"/>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Lead Page 3">
    <p:spTree>
      <p:nvGrpSpPr>
        <p:cNvPr id="1" name=""/>
        <p:cNvGrpSpPr/>
        <p:nvPr/>
      </p:nvGrpSpPr>
      <p:grpSpPr>
        <a:xfrm>
          <a:off x="0" y="0"/>
          <a:ext cx="0" cy="0"/>
          <a:chOff x="0" y="0"/>
          <a:chExt cx="0" cy="0"/>
        </a:xfrm>
      </p:grpSpPr>
      <p:sp>
        <p:nvSpPr>
          <p:cNvPr id="11" name="Picture Placeholder 11"/>
          <p:cNvSpPr>
            <a:spLocks noGrp="1"/>
          </p:cNvSpPr>
          <p:nvPr>
            <p:ph type="pic" sz="quarter" idx="14" hasCustomPrompt="1"/>
          </p:nvPr>
        </p:nvSpPr>
        <p:spPr>
          <a:xfrm>
            <a:off x="4117975" y="0"/>
            <a:ext cx="5026025" cy="514350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40" name="Text Placeholder 9"/>
          <p:cNvSpPr>
            <a:spLocks noGrp="1"/>
          </p:cNvSpPr>
          <p:nvPr>
            <p:ph type="body" sz="quarter" idx="10" hasCustomPrompt="1"/>
          </p:nvPr>
        </p:nvSpPr>
        <p:spPr>
          <a:xfrm>
            <a:off x="363729" y="1026410"/>
            <a:ext cx="3550179" cy="653769"/>
          </a:xfrm>
          <a:prstGeom prst="rect">
            <a:avLst/>
          </a:prstGeom>
        </p:spPr>
        <p:txBody>
          <a:bodyPr vert="horz"/>
          <a:lstStyle>
            <a:lvl1pPr marL="0" indent="0">
              <a:buNone/>
              <a:defRPr sz="2400" b="1" i="0" cap="none" spc="0">
                <a:solidFill>
                  <a:schemeClr val="tx1">
                    <a:lumMod val="75000"/>
                    <a:lumOff val="25000"/>
                  </a:schemeClr>
                </a:solidFill>
                <a:latin typeface="Volvo Sans Pro"/>
                <a:cs typeface="Volvo Sans Pro"/>
              </a:defRPr>
            </a:lvl1pPr>
            <a:lvl2pPr>
              <a:defRPr spc="150">
                <a:solidFill>
                  <a:schemeClr val="tx1">
                    <a:lumMod val="85000"/>
                    <a:lumOff val="15000"/>
                  </a:schemeClr>
                </a:solidFill>
                <a:latin typeface="Volvo Broad"/>
                <a:cs typeface="Volvo Broad"/>
              </a:defRPr>
            </a:lvl2pPr>
            <a:lvl3pPr>
              <a:defRPr spc="150">
                <a:solidFill>
                  <a:schemeClr val="tx1">
                    <a:lumMod val="85000"/>
                    <a:lumOff val="15000"/>
                  </a:schemeClr>
                </a:solidFill>
                <a:latin typeface="Volvo Broad"/>
                <a:cs typeface="Volvo Broad"/>
              </a:defRPr>
            </a:lvl3pPr>
            <a:lvl4pPr>
              <a:defRPr spc="150">
                <a:solidFill>
                  <a:schemeClr val="tx1">
                    <a:lumMod val="85000"/>
                    <a:lumOff val="15000"/>
                  </a:schemeClr>
                </a:solidFill>
                <a:latin typeface="Volvo Broad"/>
                <a:cs typeface="Volvo Broad"/>
              </a:defRPr>
            </a:lvl4pPr>
            <a:lvl5pPr>
              <a:defRPr spc="150">
                <a:solidFill>
                  <a:schemeClr val="tx1">
                    <a:lumMod val="85000"/>
                    <a:lumOff val="15000"/>
                  </a:schemeClr>
                </a:solidFill>
                <a:latin typeface="Volvo Broad"/>
                <a:cs typeface="Volvo Broad"/>
              </a:defRPr>
            </a:lvl5pPr>
          </a:lstStyle>
          <a:p>
            <a:pPr lvl="0"/>
            <a:r>
              <a:rPr lang="en-GB" dirty="0" smtClean="0"/>
              <a:t>Incredible</a:t>
            </a:r>
            <a:br>
              <a:rPr lang="en-GB" dirty="0" smtClean="0"/>
            </a:br>
            <a:r>
              <a:rPr lang="en-GB" dirty="0" smtClean="0"/>
              <a:t>achievements</a:t>
            </a:r>
          </a:p>
        </p:txBody>
      </p:sp>
      <p:sp>
        <p:nvSpPr>
          <p:cNvPr id="41" name="Text Placeholder 14"/>
          <p:cNvSpPr>
            <a:spLocks noGrp="1"/>
          </p:cNvSpPr>
          <p:nvPr>
            <p:ph type="body" sz="quarter" idx="11" hasCustomPrompt="1"/>
          </p:nvPr>
        </p:nvSpPr>
        <p:spPr>
          <a:xfrm>
            <a:off x="363730" y="1913905"/>
            <a:ext cx="22165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endParaRPr lang="en-US" dirty="0"/>
          </a:p>
        </p:txBody>
      </p:sp>
      <p:sp>
        <p:nvSpPr>
          <p:cNvPr id="42" name="Text Placeholder 14"/>
          <p:cNvSpPr>
            <a:spLocks noGrp="1"/>
          </p:cNvSpPr>
          <p:nvPr>
            <p:ph type="body" sz="quarter" idx="12" hasCustomPrompt="1"/>
          </p:nvPr>
        </p:nvSpPr>
        <p:spPr>
          <a:xfrm>
            <a:off x="363730" y="2643582"/>
            <a:ext cx="2216567" cy="583567"/>
          </a:xfrm>
          <a:prstGeom prst="rect">
            <a:avLst/>
          </a:prstGeom>
        </p:spPr>
        <p:txBody>
          <a:bodyPr vert="horz"/>
          <a:lstStyle>
            <a:lvl1pPr marL="0" indent="0">
              <a:lnSpc>
                <a:spcPct val="120000"/>
              </a:lnSpc>
              <a:spcAft>
                <a:spcPts val="1200"/>
              </a:spcAft>
              <a:buNone/>
              <a:defRPr sz="1000" b="0" i="0" cap="all">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a:t>
            </a:r>
            <a:endParaRPr lang="en-US" dirty="0"/>
          </a:p>
        </p:txBody>
      </p:sp>
      <p:sp>
        <p:nvSpPr>
          <p:cNvPr id="43" name="Text Placeholder 14"/>
          <p:cNvSpPr>
            <a:spLocks noGrp="1"/>
          </p:cNvSpPr>
          <p:nvPr>
            <p:ph type="body" sz="quarter" idx="13" hasCustomPrompt="1"/>
          </p:nvPr>
        </p:nvSpPr>
        <p:spPr>
          <a:xfrm>
            <a:off x="363730" y="3363969"/>
            <a:ext cx="2216567" cy="760928"/>
          </a:xfrm>
          <a:prstGeom prst="rect">
            <a:avLst/>
          </a:prstGeom>
        </p:spPr>
        <p:txBody>
          <a:bodyPr vert="horz"/>
          <a:lstStyle>
            <a:lvl1pPr marL="0" indent="0">
              <a:lnSpc>
                <a:spcPct val="120000"/>
              </a:lnSpc>
              <a:spcAft>
                <a:spcPts val="1200"/>
              </a:spcAft>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a:t>
            </a:r>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a:t>
            </a:r>
            <a:r>
              <a:rPr lang="en-GB" dirty="0" smtClean="0"/>
              <a:t>”</a:t>
            </a:r>
            <a:endParaRPr lang="en-US" dirty="0"/>
          </a:p>
        </p:txBody>
      </p:sp>
    </p:spTree>
    <p:extLst>
      <p:ext uri="{BB962C8B-B14F-4D97-AF65-F5344CB8AC3E}">
        <p14:creationId xmlns:p14="http://schemas.microsoft.com/office/powerpoint/2010/main" val="763450917"/>
      </p:ext>
    </p:extLst>
  </p:cSld>
  <p:clrMapOvr>
    <a:masterClrMapping/>
  </p:clrMapOvr>
  <p:transition spd="slow">
    <p:pu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Lead Page 2">
    <p:spTree>
      <p:nvGrpSpPr>
        <p:cNvPr id="1" name=""/>
        <p:cNvGrpSpPr/>
        <p:nvPr/>
      </p:nvGrpSpPr>
      <p:grpSpPr>
        <a:xfrm>
          <a:off x="0" y="0"/>
          <a:ext cx="0" cy="0"/>
          <a:chOff x="0" y="0"/>
          <a:chExt cx="0" cy="0"/>
        </a:xfrm>
      </p:grpSpPr>
      <p:sp>
        <p:nvSpPr>
          <p:cNvPr id="29" name="Picture Placeholder 11"/>
          <p:cNvSpPr>
            <a:spLocks noGrp="1"/>
          </p:cNvSpPr>
          <p:nvPr>
            <p:ph type="pic" sz="quarter" idx="14" hasCustomPrompt="1"/>
          </p:nvPr>
        </p:nvSpPr>
        <p:spPr>
          <a:xfrm>
            <a:off x="-1" y="0"/>
            <a:ext cx="9144001" cy="216408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18" name="Text Placeholder 14"/>
          <p:cNvSpPr>
            <a:spLocks noGrp="1"/>
          </p:cNvSpPr>
          <p:nvPr>
            <p:ph type="body" sz="quarter" idx="11" hasCustomPrompt="1"/>
          </p:nvPr>
        </p:nvSpPr>
        <p:spPr>
          <a:xfrm>
            <a:off x="2563821" y="2946312"/>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Cum </a:t>
            </a:r>
            <a:r>
              <a:rPr lang="en-GB" dirty="0" err="1" smtClean="0"/>
              <a:t>sociis</a:t>
            </a:r>
            <a:r>
              <a:rPr lang="en-GB" dirty="0" smtClean="0"/>
              <a:t> </a:t>
            </a:r>
            <a:r>
              <a:rPr lang="en-GB" dirty="0" err="1" smtClean="0"/>
              <a:t>natoque</a:t>
            </a:r>
            <a:r>
              <a:rPr lang="en-GB" dirty="0" smtClean="0"/>
              <a:t> </a:t>
            </a:r>
            <a:r>
              <a:rPr lang="en-GB" dirty="0" err="1" smtClean="0"/>
              <a:t>penatibus</a:t>
            </a:r>
            <a:r>
              <a:rPr lang="en-GB" dirty="0" smtClean="0"/>
              <a:t> et </a:t>
            </a:r>
            <a:r>
              <a:rPr lang="en-GB" dirty="0" err="1" smtClean="0"/>
              <a:t>magnis</a:t>
            </a:r>
            <a:r>
              <a:rPr lang="en-GB" dirty="0" smtClean="0"/>
              <a:t> dis parturient </a:t>
            </a:r>
            <a:r>
              <a:rPr lang="en-GB" dirty="0" err="1" smtClean="0"/>
              <a:t>montes</a:t>
            </a:r>
            <a:r>
              <a:rPr lang="en-GB" dirty="0" smtClean="0"/>
              <a:t>, </a:t>
            </a:r>
            <a:r>
              <a:rPr lang="en-GB" dirty="0" err="1" smtClean="0"/>
              <a:t>nascetur</a:t>
            </a:r>
            <a:r>
              <a:rPr lang="en-GB" dirty="0" smtClean="0"/>
              <a:t> </a:t>
            </a:r>
            <a:r>
              <a:rPr lang="en-GB" dirty="0" err="1" smtClean="0"/>
              <a:t>ridiculus</a:t>
            </a:r>
            <a:r>
              <a:rPr lang="en-GB" dirty="0" smtClean="0"/>
              <a:t> mus. </a:t>
            </a:r>
            <a:r>
              <a:rPr lang="en-GB" dirty="0" err="1" smtClean="0"/>
              <a:t>Donec</a:t>
            </a:r>
            <a:r>
              <a:rPr lang="en-GB" dirty="0" smtClean="0"/>
              <a:t> quam </a:t>
            </a:r>
            <a:r>
              <a:rPr lang="en-GB" dirty="0" err="1" smtClean="0"/>
              <a:t>felis</a:t>
            </a:r>
            <a:r>
              <a:rPr lang="en-GB" dirty="0" smtClean="0"/>
              <a:t>.</a:t>
            </a:r>
            <a:endParaRPr lang="en-US" dirty="0"/>
          </a:p>
        </p:txBody>
      </p:sp>
      <p:sp>
        <p:nvSpPr>
          <p:cNvPr id="21" name="Text Placeholder 14"/>
          <p:cNvSpPr>
            <a:spLocks noGrp="1"/>
          </p:cNvSpPr>
          <p:nvPr>
            <p:ph type="body" sz="quarter" idx="19" hasCustomPrompt="1"/>
          </p:nvPr>
        </p:nvSpPr>
        <p:spPr>
          <a:xfrm>
            <a:off x="363730" y="2960251"/>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Cum </a:t>
            </a:r>
            <a:r>
              <a:rPr lang="en-GB" dirty="0" err="1" smtClean="0"/>
              <a:t>sociis</a:t>
            </a:r>
            <a:r>
              <a:rPr lang="en-GB" dirty="0" smtClean="0"/>
              <a:t> </a:t>
            </a:r>
            <a:r>
              <a:rPr lang="en-GB" dirty="0" err="1" smtClean="0"/>
              <a:t>natoque</a:t>
            </a:r>
            <a:r>
              <a:rPr lang="en-GB" dirty="0" smtClean="0"/>
              <a:t> </a:t>
            </a:r>
            <a:r>
              <a:rPr lang="en-GB" dirty="0" err="1" smtClean="0"/>
              <a:t>penatibus</a:t>
            </a:r>
            <a:r>
              <a:rPr lang="en-GB" dirty="0" smtClean="0"/>
              <a:t> et </a:t>
            </a:r>
            <a:r>
              <a:rPr lang="en-GB" dirty="0" err="1" smtClean="0"/>
              <a:t>magnis</a:t>
            </a:r>
            <a:r>
              <a:rPr lang="en-GB" dirty="0" smtClean="0"/>
              <a:t> dis parturient </a:t>
            </a:r>
            <a:r>
              <a:rPr lang="en-GB" dirty="0" err="1" smtClean="0"/>
              <a:t>montes</a:t>
            </a:r>
            <a:r>
              <a:rPr lang="en-GB" dirty="0" smtClean="0"/>
              <a:t>, </a:t>
            </a:r>
            <a:r>
              <a:rPr lang="en-GB" dirty="0" err="1" smtClean="0"/>
              <a:t>nascetur</a:t>
            </a:r>
            <a:r>
              <a:rPr lang="en-GB" dirty="0" smtClean="0"/>
              <a:t> </a:t>
            </a:r>
            <a:r>
              <a:rPr lang="en-GB" dirty="0" err="1" smtClean="0"/>
              <a:t>ridiculus</a:t>
            </a:r>
            <a:r>
              <a:rPr lang="en-GB" dirty="0" smtClean="0"/>
              <a:t> mus. </a:t>
            </a:r>
            <a:r>
              <a:rPr lang="en-GB" dirty="0" err="1" smtClean="0"/>
              <a:t>Donec</a:t>
            </a:r>
            <a:r>
              <a:rPr lang="en-GB" dirty="0" smtClean="0"/>
              <a:t> quam </a:t>
            </a:r>
            <a:r>
              <a:rPr lang="en-GB" dirty="0" err="1" smtClean="0"/>
              <a:t>felis</a:t>
            </a:r>
            <a:r>
              <a:rPr lang="en-GB" dirty="0" smtClean="0"/>
              <a:t>.</a:t>
            </a:r>
            <a:endParaRPr lang="en-US" dirty="0"/>
          </a:p>
        </p:txBody>
      </p:sp>
      <p:sp>
        <p:nvSpPr>
          <p:cNvPr id="22" name="Text Placeholder 14"/>
          <p:cNvSpPr>
            <a:spLocks noGrp="1"/>
          </p:cNvSpPr>
          <p:nvPr>
            <p:ph type="body" sz="quarter" idx="20" hasCustomPrompt="1"/>
          </p:nvPr>
        </p:nvSpPr>
        <p:spPr>
          <a:xfrm>
            <a:off x="4763912" y="2946312"/>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Cum </a:t>
            </a:r>
            <a:r>
              <a:rPr lang="en-GB" dirty="0" err="1" smtClean="0"/>
              <a:t>sociis</a:t>
            </a:r>
            <a:r>
              <a:rPr lang="en-GB" dirty="0" smtClean="0"/>
              <a:t> </a:t>
            </a:r>
            <a:r>
              <a:rPr lang="en-GB" dirty="0" err="1" smtClean="0"/>
              <a:t>natoque</a:t>
            </a:r>
            <a:r>
              <a:rPr lang="en-GB" dirty="0" smtClean="0"/>
              <a:t> </a:t>
            </a:r>
            <a:r>
              <a:rPr lang="en-GB" dirty="0" err="1" smtClean="0"/>
              <a:t>penatibus</a:t>
            </a:r>
            <a:r>
              <a:rPr lang="en-GB" dirty="0" smtClean="0"/>
              <a:t> et </a:t>
            </a:r>
            <a:r>
              <a:rPr lang="en-GB" dirty="0" err="1" smtClean="0"/>
              <a:t>magnis</a:t>
            </a:r>
            <a:r>
              <a:rPr lang="en-GB" dirty="0" smtClean="0"/>
              <a:t> dis parturient </a:t>
            </a:r>
            <a:r>
              <a:rPr lang="en-GB" dirty="0" err="1" smtClean="0"/>
              <a:t>montes</a:t>
            </a:r>
            <a:r>
              <a:rPr lang="en-GB" dirty="0" smtClean="0"/>
              <a:t>, </a:t>
            </a:r>
            <a:r>
              <a:rPr lang="en-GB" dirty="0" err="1" smtClean="0"/>
              <a:t>nascetur</a:t>
            </a:r>
            <a:r>
              <a:rPr lang="en-GB" dirty="0" smtClean="0"/>
              <a:t> </a:t>
            </a:r>
            <a:r>
              <a:rPr lang="en-GB" dirty="0" err="1" smtClean="0"/>
              <a:t>ridiculus</a:t>
            </a:r>
            <a:r>
              <a:rPr lang="en-GB" dirty="0" smtClean="0"/>
              <a:t> mus.</a:t>
            </a:r>
            <a:endParaRPr lang="en-US" dirty="0"/>
          </a:p>
        </p:txBody>
      </p:sp>
      <p:sp>
        <p:nvSpPr>
          <p:cNvPr id="23" name="Text Placeholder 14"/>
          <p:cNvSpPr>
            <a:spLocks noGrp="1"/>
          </p:cNvSpPr>
          <p:nvPr>
            <p:ph type="body" sz="quarter" idx="21" hasCustomPrompt="1"/>
          </p:nvPr>
        </p:nvSpPr>
        <p:spPr>
          <a:xfrm>
            <a:off x="6964003" y="2960251"/>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Cum </a:t>
            </a:r>
            <a:r>
              <a:rPr lang="en-GB" dirty="0" err="1" smtClean="0"/>
              <a:t>sociis</a:t>
            </a:r>
            <a:r>
              <a:rPr lang="en-GB" dirty="0" smtClean="0"/>
              <a:t> </a:t>
            </a:r>
            <a:r>
              <a:rPr lang="en-GB" dirty="0" err="1" smtClean="0"/>
              <a:t>natoque</a:t>
            </a:r>
            <a:r>
              <a:rPr lang="en-GB" dirty="0" smtClean="0"/>
              <a:t> </a:t>
            </a:r>
            <a:r>
              <a:rPr lang="en-GB" dirty="0" err="1" smtClean="0"/>
              <a:t>penatibus</a:t>
            </a:r>
            <a:r>
              <a:rPr lang="en-GB" dirty="0" smtClean="0"/>
              <a:t> et </a:t>
            </a:r>
            <a:r>
              <a:rPr lang="en-GB" dirty="0" err="1" smtClean="0"/>
              <a:t>magnis</a:t>
            </a:r>
            <a:r>
              <a:rPr lang="en-GB" dirty="0" smtClean="0"/>
              <a:t> dis parturient </a:t>
            </a:r>
            <a:r>
              <a:rPr lang="en-GB" dirty="0" err="1" smtClean="0"/>
              <a:t>montes</a:t>
            </a:r>
            <a:r>
              <a:rPr lang="en-GB" dirty="0" smtClean="0"/>
              <a:t>, </a:t>
            </a:r>
            <a:r>
              <a:rPr lang="en-GB" dirty="0" err="1" smtClean="0"/>
              <a:t>nascetur</a:t>
            </a:r>
            <a:r>
              <a:rPr lang="en-GB" dirty="0" smtClean="0"/>
              <a:t> </a:t>
            </a:r>
            <a:r>
              <a:rPr lang="en-GB" dirty="0" err="1" smtClean="0"/>
              <a:t>ridiculus</a:t>
            </a:r>
            <a:r>
              <a:rPr lang="en-GB" dirty="0" smtClean="0"/>
              <a:t> mus.</a:t>
            </a:r>
            <a:endParaRPr lang="en-US" dirty="0"/>
          </a:p>
        </p:txBody>
      </p:sp>
      <p:sp>
        <p:nvSpPr>
          <p:cNvPr id="25" name="Text Placeholder 14"/>
          <p:cNvSpPr>
            <a:spLocks noGrp="1"/>
          </p:cNvSpPr>
          <p:nvPr>
            <p:ph type="body" sz="quarter" idx="13" hasCustomPrompt="1"/>
          </p:nvPr>
        </p:nvSpPr>
        <p:spPr>
          <a:xfrm>
            <a:off x="363730" y="2611659"/>
            <a:ext cx="1816267" cy="295987"/>
          </a:xfrm>
          <a:prstGeom prst="rect">
            <a:avLst/>
          </a:prstGeom>
        </p:spPr>
        <p:txBody>
          <a:bodyPr vert="horz"/>
          <a:lstStyle>
            <a:lvl1pPr marL="0" indent="0">
              <a:lnSpc>
                <a:spcPct val="120000"/>
              </a:lnSpc>
              <a:buNone/>
              <a:defRPr sz="1000" b="1" i="0" cap="all" spc="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
        <p:nvSpPr>
          <p:cNvPr id="26" name="Text Placeholder 14"/>
          <p:cNvSpPr>
            <a:spLocks noGrp="1"/>
          </p:cNvSpPr>
          <p:nvPr>
            <p:ph type="body" sz="quarter" idx="22" hasCustomPrompt="1"/>
          </p:nvPr>
        </p:nvSpPr>
        <p:spPr>
          <a:xfrm>
            <a:off x="2559418" y="2611659"/>
            <a:ext cx="1816267" cy="295987"/>
          </a:xfrm>
          <a:prstGeom prst="rect">
            <a:avLst/>
          </a:prstGeom>
        </p:spPr>
        <p:txBody>
          <a:bodyPr vert="horz"/>
          <a:lstStyle>
            <a:lvl1pPr marL="0" indent="0">
              <a:lnSpc>
                <a:spcPct val="120000"/>
              </a:lnSpc>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
        <p:nvSpPr>
          <p:cNvPr id="27" name="Text Placeholder 14"/>
          <p:cNvSpPr>
            <a:spLocks noGrp="1"/>
          </p:cNvSpPr>
          <p:nvPr>
            <p:ph type="body" sz="quarter" idx="23" hasCustomPrompt="1"/>
          </p:nvPr>
        </p:nvSpPr>
        <p:spPr>
          <a:xfrm>
            <a:off x="4763912" y="2595745"/>
            <a:ext cx="1816267" cy="295987"/>
          </a:xfrm>
          <a:prstGeom prst="rect">
            <a:avLst/>
          </a:prstGeom>
        </p:spPr>
        <p:txBody>
          <a:bodyPr vert="horz"/>
          <a:lstStyle>
            <a:lvl1pPr marL="0" indent="0">
              <a:lnSpc>
                <a:spcPct val="120000"/>
              </a:lnSpc>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
        <p:nvSpPr>
          <p:cNvPr id="28" name="Text Placeholder 14"/>
          <p:cNvSpPr>
            <a:spLocks noGrp="1"/>
          </p:cNvSpPr>
          <p:nvPr>
            <p:ph type="body" sz="quarter" idx="24" hasCustomPrompt="1"/>
          </p:nvPr>
        </p:nvSpPr>
        <p:spPr>
          <a:xfrm>
            <a:off x="6964003" y="2589991"/>
            <a:ext cx="1816267" cy="295987"/>
          </a:xfrm>
          <a:prstGeom prst="rect">
            <a:avLst/>
          </a:prstGeom>
        </p:spPr>
        <p:txBody>
          <a:bodyPr vert="horz"/>
          <a:lstStyle>
            <a:lvl1pPr marL="0" indent="0">
              <a:lnSpc>
                <a:spcPct val="120000"/>
              </a:lnSpc>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
        <p:nvSpPr>
          <p:cNvPr id="40" name="Text Placeholder 9"/>
          <p:cNvSpPr>
            <a:spLocks noGrp="1"/>
          </p:cNvSpPr>
          <p:nvPr>
            <p:ph type="body" sz="quarter" idx="25" hasCustomPrompt="1"/>
          </p:nvPr>
        </p:nvSpPr>
        <p:spPr>
          <a:xfrm>
            <a:off x="363729" y="1026410"/>
            <a:ext cx="3550179" cy="653769"/>
          </a:xfrm>
          <a:prstGeom prst="rect">
            <a:avLst/>
          </a:prstGeom>
        </p:spPr>
        <p:txBody>
          <a:bodyPr vert="horz"/>
          <a:lstStyle>
            <a:lvl1pPr marL="0" indent="0">
              <a:buNone/>
              <a:defRPr sz="2000" b="1" i="0" cap="none" spc="300">
                <a:solidFill>
                  <a:schemeClr val="tx1">
                    <a:lumMod val="75000"/>
                    <a:lumOff val="25000"/>
                  </a:schemeClr>
                </a:solidFill>
                <a:latin typeface="Volvo Sans Pro"/>
                <a:cs typeface="Volvo Sans Pro"/>
              </a:defRPr>
            </a:lvl1pPr>
            <a:lvl2pPr>
              <a:defRPr spc="150">
                <a:solidFill>
                  <a:schemeClr val="tx1">
                    <a:lumMod val="85000"/>
                    <a:lumOff val="15000"/>
                  </a:schemeClr>
                </a:solidFill>
                <a:latin typeface="Volvo Broad"/>
                <a:cs typeface="Volvo Broad"/>
              </a:defRPr>
            </a:lvl2pPr>
            <a:lvl3pPr>
              <a:defRPr spc="150">
                <a:solidFill>
                  <a:schemeClr val="tx1">
                    <a:lumMod val="85000"/>
                    <a:lumOff val="15000"/>
                  </a:schemeClr>
                </a:solidFill>
                <a:latin typeface="Volvo Broad"/>
                <a:cs typeface="Volvo Broad"/>
              </a:defRPr>
            </a:lvl3pPr>
            <a:lvl4pPr>
              <a:defRPr spc="150">
                <a:solidFill>
                  <a:schemeClr val="tx1">
                    <a:lumMod val="85000"/>
                    <a:lumOff val="15000"/>
                  </a:schemeClr>
                </a:solidFill>
                <a:latin typeface="Volvo Broad"/>
                <a:cs typeface="Volvo Broad"/>
              </a:defRPr>
            </a:lvl4pPr>
            <a:lvl5pPr>
              <a:defRPr spc="150">
                <a:solidFill>
                  <a:schemeClr val="tx1">
                    <a:lumMod val="85000"/>
                    <a:lumOff val="15000"/>
                  </a:schemeClr>
                </a:solidFill>
                <a:latin typeface="Volvo Broad"/>
                <a:cs typeface="Volvo Broad"/>
              </a:defRPr>
            </a:lvl5pPr>
          </a:lstStyle>
          <a:p>
            <a:pPr lvl="0"/>
            <a:r>
              <a:rPr lang="en-GB" dirty="0" smtClean="0"/>
              <a:t>INCREDIBLE</a:t>
            </a:r>
            <a:br>
              <a:rPr lang="en-GB" dirty="0" smtClean="0"/>
            </a:br>
            <a:r>
              <a:rPr lang="en-GB" dirty="0" smtClean="0"/>
              <a:t>ACHIEVEMENTS</a:t>
            </a:r>
          </a:p>
        </p:txBody>
      </p:sp>
    </p:spTree>
    <p:extLst>
      <p:ext uri="{BB962C8B-B14F-4D97-AF65-F5344CB8AC3E}">
        <p14:creationId xmlns:p14="http://schemas.microsoft.com/office/powerpoint/2010/main" val="219269591"/>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Lead Page 2">
    <p:spTree>
      <p:nvGrpSpPr>
        <p:cNvPr id="1" name=""/>
        <p:cNvGrpSpPr/>
        <p:nvPr/>
      </p:nvGrpSpPr>
      <p:grpSpPr>
        <a:xfrm>
          <a:off x="0" y="0"/>
          <a:ext cx="0" cy="0"/>
          <a:chOff x="0" y="0"/>
          <a:chExt cx="0" cy="0"/>
        </a:xfrm>
      </p:grpSpPr>
      <p:sp>
        <p:nvSpPr>
          <p:cNvPr id="29" name="Picture Placeholder 11"/>
          <p:cNvSpPr>
            <a:spLocks noGrp="1"/>
          </p:cNvSpPr>
          <p:nvPr>
            <p:ph type="pic" sz="quarter" idx="14" hasCustomPrompt="1"/>
          </p:nvPr>
        </p:nvSpPr>
        <p:spPr>
          <a:xfrm>
            <a:off x="-1" y="0"/>
            <a:ext cx="9144001" cy="216408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13" name="Text Placeholder 9"/>
          <p:cNvSpPr>
            <a:spLocks noGrp="1"/>
          </p:cNvSpPr>
          <p:nvPr>
            <p:ph type="body" sz="quarter" idx="10" hasCustomPrompt="1"/>
          </p:nvPr>
        </p:nvSpPr>
        <p:spPr>
          <a:xfrm>
            <a:off x="-1" y="843530"/>
            <a:ext cx="9144001" cy="653769"/>
          </a:xfrm>
          <a:prstGeom prst="rect">
            <a:avLst/>
          </a:prstGeom>
        </p:spPr>
        <p:txBody>
          <a:bodyPr vert="horz"/>
          <a:lstStyle>
            <a:lvl1pPr marL="0" indent="0" algn="ctr">
              <a:buNone/>
              <a:defRPr sz="2000" b="0" i="0" spc="600">
                <a:solidFill>
                  <a:schemeClr val="tx1">
                    <a:lumMod val="75000"/>
                    <a:lumOff val="25000"/>
                  </a:schemeClr>
                </a:solidFill>
                <a:latin typeface="Volvo Serif Pro"/>
                <a:cs typeface="Volvo Serif Pro"/>
              </a:defRPr>
            </a:lvl1pPr>
            <a:lvl2pPr>
              <a:defRPr spc="150">
                <a:solidFill>
                  <a:schemeClr val="tx1">
                    <a:lumMod val="85000"/>
                    <a:lumOff val="15000"/>
                  </a:schemeClr>
                </a:solidFill>
                <a:latin typeface="Volvo Broad"/>
                <a:cs typeface="Volvo Broad"/>
              </a:defRPr>
            </a:lvl2pPr>
            <a:lvl3pPr>
              <a:defRPr spc="150">
                <a:solidFill>
                  <a:schemeClr val="tx1">
                    <a:lumMod val="85000"/>
                    <a:lumOff val="15000"/>
                  </a:schemeClr>
                </a:solidFill>
                <a:latin typeface="Volvo Broad"/>
                <a:cs typeface="Volvo Broad"/>
              </a:defRPr>
            </a:lvl3pPr>
            <a:lvl4pPr>
              <a:defRPr spc="150">
                <a:solidFill>
                  <a:schemeClr val="tx1">
                    <a:lumMod val="85000"/>
                    <a:lumOff val="15000"/>
                  </a:schemeClr>
                </a:solidFill>
                <a:latin typeface="Volvo Broad"/>
                <a:cs typeface="Volvo Broad"/>
              </a:defRPr>
            </a:lvl4pPr>
            <a:lvl5pPr>
              <a:defRPr spc="150">
                <a:solidFill>
                  <a:schemeClr val="tx1">
                    <a:lumMod val="85000"/>
                    <a:lumOff val="15000"/>
                  </a:schemeClr>
                </a:solidFill>
                <a:latin typeface="Volvo Broad"/>
                <a:cs typeface="Volvo Broad"/>
              </a:defRPr>
            </a:lvl5pPr>
          </a:lstStyle>
          <a:p>
            <a:pPr lvl="0"/>
            <a:r>
              <a:rPr lang="en-GB" dirty="0" smtClean="0"/>
              <a:t>EDIT TITLE</a:t>
            </a:r>
          </a:p>
        </p:txBody>
      </p:sp>
      <p:sp>
        <p:nvSpPr>
          <p:cNvPr id="18" name="Text Placeholder 14"/>
          <p:cNvSpPr>
            <a:spLocks noGrp="1"/>
          </p:cNvSpPr>
          <p:nvPr>
            <p:ph type="body" sz="quarter" idx="11" hasCustomPrompt="1"/>
          </p:nvPr>
        </p:nvSpPr>
        <p:spPr>
          <a:xfrm>
            <a:off x="2563821" y="2946312"/>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Cum </a:t>
            </a:r>
            <a:r>
              <a:rPr lang="en-GB" dirty="0" err="1" smtClean="0"/>
              <a:t>sociis</a:t>
            </a:r>
            <a:r>
              <a:rPr lang="en-GB" dirty="0" smtClean="0"/>
              <a:t> </a:t>
            </a:r>
            <a:r>
              <a:rPr lang="en-GB" dirty="0" err="1" smtClean="0"/>
              <a:t>natoque</a:t>
            </a:r>
            <a:r>
              <a:rPr lang="en-GB" dirty="0" smtClean="0"/>
              <a:t> </a:t>
            </a:r>
            <a:r>
              <a:rPr lang="en-GB" dirty="0" err="1" smtClean="0"/>
              <a:t>penatibus</a:t>
            </a:r>
            <a:r>
              <a:rPr lang="en-GB" dirty="0" smtClean="0"/>
              <a:t> et </a:t>
            </a:r>
            <a:r>
              <a:rPr lang="en-GB" dirty="0" err="1" smtClean="0"/>
              <a:t>magnis</a:t>
            </a:r>
            <a:r>
              <a:rPr lang="en-GB" dirty="0" smtClean="0"/>
              <a:t> dis parturient </a:t>
            </a:r>
            <a:r>
              <a:rPr lang="en-GB" dirty="0" err="1" smtClean="0"/>
              <a:t>montes</a:t>
            </a:r>
            <a:r>
              <a:rPr lang="en-GB" dirty="0" smtClean="0"/>
              <a:t>, </a:t>
            </a:r>
            <a:r>
              <a:rPr lang="en-GB" dirty="0" err="1" smtClean="0"/>
              <a:t>nascetur</a:t>
            </a:r>
            <a:r>
              <a:rPr lang="en-GB" dirty="0" smtClean="0"/>
              <a:t> </a:t>
            </a:r>
            <a:r>
              <a:rPr lang="en-GB" dirty="0" err="1" smtClean="0"/>
              <a:t>ridiculus</a:t>
            </a:r>
            <a:r>
              <a:rPr lang="en-GB" dirty="0" smtClean="0"/>
              <a:t> mus. </a:t>
            </a:r>
            <a:r>
              <a:rPr lang="en-GB" dirty="0" err="1" smtClean="0"/>
              <a:t>Donec</a:t>
            </a:r>
            <a:r>
              <a:rPr lang="en-GB" dirty="0" smtClean="0"/>
              <a:t> quam </a:t>
            </a:r>
            <a:r>
              <a:rPr lang="en-GB" dirty="0" err="1" smtClean="0"/>
              <a:t>felis</a:t>
            </a:r>
            <a:r>
              <a:rPr lang="en-GB" dirty="0" smtClean="0"/>
              <a:t>.</a:t>
            </a:r>
            <a:endParaRPr lang="en-US" dirty="0"/>
          </a:p>
        </p:txBody>
      </p:sp>
      <p:sp>
        <p:nvSpPr>
          <p:cNvPr id="21" name="Text Placeholder 14"/>
          <p:cNvSpPr>
            <a:spLocks noGrp="1"/>
          </p:cNvSpPr>
          <p:nvPr>
            <p:ph type="body" sz="quarter" idx="19" hasCustomPrompt="1"/>
          </p:nvPr>
        </p:nvSpPr>
        <p:spPr>
          <a:xfrm>
            <a:off x="363730" y="2960251"/>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Cum </a:t>
            </a:r>
            <a:r>
              <a:rPr lang="en-GB" dirty="0" err="1" smtClean="0"/>
              <a:t>sociis</a:t>
            </a:r>
            <a:r>
              <a:rPr lang="en-GB" dirty="0" smtClean="0"/>
              <a:t> </a:t>
            </a:r>
            <a:r>
              <a:rPr lang="en-GB" dirty="0" err="1" smtClean="0"/>
              <a:t>natoque</a:t>
            </a:r>
            <a:r>
              <a:rPr lang="en-GB" dirty="0" smtClean="0"/>
              <a:t> </a:t>
            </a:r>
            <a:r>
              <a:rPr lang="en-GB" dirty="0" err="1" smtClean="0"/>
              <a:t>penatibus</a:t>
            </a:r>
            <a:r>
              <a:rPr lang="en-GB" dirty="0" smtClean="0"/>
              <a:t> et </a:t>
            </a:r>
            <a:r>
              <a:rPr lang="en-GB" dirty="0" err="1" smtClean="0"/>
              <a:t>magnis</a:t>
            </a:r>
            <a:r>
              <a:rPr lang="en-GB" dirty="0" smtClean="0"/>
              <a:t> dis parturient </a:t>
            </a:r>
            <a:r>
              <a:rPr lang="en-GB" dirty="0" err="1" smtClean="0"/>
              <a:t>montes</a:t>
            </a:r>
            <a:r>
              <a:rPr lang="en-GB" dirty="0" smtClean="0"/>
              <a:t>, </a:t>
            </a:r>
            <a:r>
              <a:rPr lang="en-GB" dirty="0" err="1" smtClean="0"/>
              <a:t>nascetur</a:t>
            </a:r>
            <a:r>
              <a:rPr lang="en-GB" dirty="0" smtClean="0"/>
              <a:t> </a:t>
            </a:r>
            <a:r>
              <a:rPr lang="en-GB" dirty="0" err="1" smtClean="0"/>
              <a:t>ridiculus</a:t>
            </a:r>
            <a:r>
              <a:rPr lang="en-GB" dirty="0" smtClean="0"/>
              <a:t> mus. </a:t>
            </a:r>
            <a:r>
              <a:rPr lang="en-GB" dirty="0" err="1" smtClean="0"/>
              <a:t>Donec</a:t>
            </a:r>
            <a:r>
              <a:rPr lang="en-GB" dirty="0" smtClean="0"/>
              <a:t> quam </a:t>
            </a:r>
            <a:r>
              <a:rPr lang="en-GB" dirty="0" err="1" smtClean="0"/>
              <a:t>felis</a:t>
            </a:r>
            <a:r>
              <a:rPr lang="en-GB" dirty="0" smtClean="0"/>
              <a:t>.</a:t>
            </a:r>
            <a:endParaRPr lang="en-US" dirty="0"/>
          </a:p>
        </p:txBody>
      </p:sp>
      <p:sp>
        <p:nvSpPr>
          <p:cNvPr id="22" name="Text Placeholder 14"/>
          <p:cNvSpPr>
            <a:spLocks noGrp="1"/>
          </p:cNvSpPr>
          <p:nvPr>
            <p:ph type="body" sz="quarter" idx="20" hasCustomPrompt="1"/>
          </p:nvPr>
        </p:nvSpPr>
        <p:spPr>
          <a:xfrm>
            <a:off x="4763912" y="2946312"/>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Cum </a:t>
            </a:r>
            <a:r>
              <a:rPr lang="en-GB" dirty="0" err="1" smtClean="0"/>
              <a:t>sociis</a:t>
            </a:r>
            <a:r>
              <a:rPr lang="en-GB" dirty="0" smtClean="0"/>
              <a:t> </a:t>
            </a:r>
            <a:r>
              <a:rPr lang="en-GB" dirty="0" err="1" smtClean="0"/>
              <a:t>natoque</a:t>
            </a:r>
            <a:r>
              <a:rPr lang="en-GB" dirty="0" smtClean="0"/>
              <a:t> </a:t>
            </a:r>
            <a:r>
              <a:rPr lang="en-GB" dirty="0" err="1" smtClean="0"/>
              <a:t>penatibus</a:t>
            </a:r>
            <a:r>
              <a:rPr lang="en-GB" dirty="0" smtClean="0"/>
              <a:t> et </a:t>
            </a:r>
            <a:r>
              <a:rPr lang="en-GB" dirty="0" err="1" smtClean="0"/>
              <a:t>magnis</a:t>
            </a:r>
            <a:r>
              <a:rPr lang="en-GB" dirty="0" smtClean="0"/>
              <a:t> dis parturient </a:t>
            </a:r>
            <a:r>
              <a:rPr lang="en-GB" dirty="0" err="1" smtClean="0"/>
              <a:t>montes</a:t>
            </a:r>
            <a:r>
              <a:rPr lang="en-GB" dirty="0" smtClean="0"/>
              <a:t>, </a:t>
            </a:r>
            <a:r>
              <a:rPr lang="en-GB" dirty="0" err="1" smtClean="0"/>
              <a:t>nascetur</a:t>
            </a:r>
            <a:r>
              <a:rPr lang="en-GB" dirty="0" smtClean="0"/>
              <a:t> </a:t>
            </a:r>
            <a:r>
              <a:rPr lang="en-GB" dirty="0" err="1" smtClean="0"/>
              <a:t>ridiculus</a:t>
            </a:r>
            <a:r>
              <a:rPr lang="en-GB" dirty="0" smtClean="0"/>
              <a:t> mus.</a:t>
            </a:r>
            <a:endParaRPr lang="en-US" dirty="0"/>
          </a:p>
        </p:txBody>
      </p:sp>
      <p:sp>
        <p:nvSpPr>
          <p:cNvPr id="23" name="Text Placeholder 14"/>
          <p:cNvSpPr>
            <a:spLocks noGrp="1"/>
          </p:cNvSpPr>
          <p:nvPr>
            <p:ph type="body" sz="quarter" idx="21" hasCustomPrompt="1"/>
          </p:nvPr>
        </p:nvSpPr>
        <p:spPr>
          <a:xfrm>
            <a:off x="6964003" y="2960251"/>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Cum </a:t>
            </a:r>
            <a:r>
              <a:rPr lang="en-GB" dirty="0" err="1" smtClean="0"/>
              <a:t>sociis</a:t>
            </a:r>
            <a:r>
              <a:rPr lang="en-GB" dirty="0" smtClean="0"/>
              <a:t> </a:t>
            </a:r>
            <a:r>
              <a:rPr lang="en-GB" dirty="0" err="1" smtClean="0"/>
              <a:t>natoque</a:t>
            </a:r>
            <a:r>
              <a:rPr lang="en-GB" dirty="0" smtClean="0"/>
              <a:t> </a:t>
            </a:r>
            <a:r>
              <a:rPr lang="en-GB" dirty="0" err="1" smtClean="0"/>
              <a:t>penatibus</a:t>
            </a:r>
            <a:r>
              <a:rPr lang="en-GB" dirty="0" smtClean="0"/>
              <a:t> et </a:t>
            </a:r>
            <a:r>
              <a:rPr lang="en-GB" dirty="0" err="1" smtClean="0"/>
              <a:t>magnis</a:t>
            </a:r>
            <a:r>
              <a:rPr lang="en-GB" dirty="0" smtClean="0"/>
              <a:t> dis parturient </a:t>
            </a:r>
            <a:r>
              <a:rPr lang="en-GB" dirty="0" err="1" smtClean="0"/>
              <a:t>montes</a:t>
            </a:r>
            <a:r>
              <a:rPr lang="en-GB" dirty="0" smtClean="0"/>
              <a:t>, </a:t>
            </a:r>
            <a:r>
              <a:rPr lang="en-GB" dirty="0" err="1" smtClean="0"/>
              <a:t>nascetur</a:t>
            </a:r>
            <a:r>
              <a:rPr lang="en-GB" dirty="0" smtClean="0"/>
              <a:t> </a:t>
            </a:r>
            <a:r>
              <a:rPr lang="en-GB" dirty="0" err="1" smtClean="0"/>
              <a:t>ridiculus</a:t>
            </a:r>
            <a:r>
              <a:rPr lang="en-GB" dirty="0" smtClean="0"/>
              <a:t> mus.</a:t>
            </a:r>
            <a:endParaRPr lang="en-US" dirty="0"/>
          </a:p>
        </p:txBody>
      </p:sp>
      <p:sp>
        <p:nvSpPr>
          <p:cNvPr id="25" name="Text Placeholder 14"/>
          <p:cNvSpPr>
            <a:spLocks noGrp="1"/>
          </p:cNvSpPr>
          <p:nvPr>
            <p:ph type="body" sz="quarter" idx="13" hasCustomPrompt="1"/>
          </p:nvPr>
        </p:nvSpPr>
        <p:spPr>
          <a:xfrm>
            <a:off x="363730" y="2611659"/>
            <a:ext cx="1816267" cy="295987"/>
          </a:xfrm>
          <a:prstGeom prst="rect">
            <a:avLst/>
          </a:prstGeom>
        </p:spPr>
        <p:txBody>
          <a:bodyPr vert="horz"/>
          <a:lstStyle>
            <a:lvl1pPr marL="0" indent="0">
              <a:lnSpc>
                <a:spcPct val="120000"/>
              </a:lnSpc>
              <a:buNone/>
              <a:defRPr sz="1000" b="1" i="0" cap="all" spc="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
        <p:nvSpPr>
          <p:cNvPr id="26" name="Text Placeholder 14"/>
          <p:cNvSpPr>
            <a:spLocks noGrp="1"/>
          </p:cNvSpPr>
          <p:nvPr>
            <p:ph type="body" sz="quarter" idx="22" hasCustomPrompt="1"/>
          </p:nvPr>
        </p:nvSpPr>
        <p:spPr>
          <a:xfrm>
            <a:off x="2559418" y="2611659"/>
            <a:ext cx="1816267" cy="295987"/>
          </a:xfrm>
          <a:prstGeom prst="rect">
            <a:avLst/>
          </a:prstGeom>
        </p:spPr>
        <p:txBody>
          <a:bodyPr vert="horz"/>
          <a:lstStyle>
            <a:lvl1pPr marL="0" indent="0">
              <a:lnSpc>
                <a:spcPct val="120000"/>
              </a:lnSpc>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
        <p:nvSpPr>
          <p:cNvPr id="27" name="Text Placeholder 14"/>
          <p:cNvSpPr>
            <a:spLocks noGrp="1"/>
          </p:cNvSpPr>
          <p:nvPr>
            <p:ph type="body" sz="quarter" idx="23" hasCustomPrompt="1"/>
          </p:nvPr>
        </p:nvSpPr>
        <p:spPr>
          <a:xfrm>
            <a:off x="4763912" y="2595745"/>
            <a:ext cx="1816267" cy="295987"/>
          </a:xfrm>
          <a:prstGeom prst="rect">
            <a:avLst/>
          </a:prstGeom>
        </p:spPr>
        <p:txBody>
          <a:bodyPr vert="horz"/>
          <a:lstStyle>
            <a:lvl1pPr marL="0" indent="0">
              <a:lnSpc>
                <a:spcPct val="120000"/>
              </a:lnSpc>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
        <p:nvSpPr>
          <p:cNvPr id="28" name="Text Placeholder 14"/>
          <p:cNvSpPr>
            <a:spLocks noGrp="1"/>
          </p:cNvSpPr>
          <p:nvPr>
            <p:ph type="body" sz="quarter" idx="24" hasCustomPrompt="1"/>
          </p:nvPr>
        </p:nvSpPr>
        <p:spPr>
          <a:xfrm>
            <a:off x="6964003" y="2589991"/>
            <a:ext cx="1816267" cy="295987"/>
          </a:xfrm>
          <a:prstGeom prst="rect">
            <a:avLst/>
          </a:prstGeom>
        </p:spPr>
        <p:txBody>
          <a:bodyPr vert="horz"/>
          <a:lstStyle>
            <a:lvl1pPr marL="0" indent="0">
              <a:lnSpc>
                <a:spcPct val="120000"/>
              </a:lnSpc>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cxnSp>
        <p:nvCxnSpPr>
          <p:cNvPr id="35" name="Straight Connector 34"/>
          <p:cNvCxnSpPr/>
          <p:nvPr userDrawn="1"/>
        </p:nvCxnSpPr>
        <p:spPr>
          <a:xfrm>
            <a:off x="294460" y="4791945"/>
            <a:ext cx="822087" cy="0"/>
          </a:xfrm>
          <a:prstGeom prst="line">
            <a:avLst/>
          </a:prstGeom>
          <a:ln w="63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198683" y="4807457"/>
            <a:ext cx="1835727" cy="200055"/>
          </a:xfrm>
          <a:prstGeom prst="rect">
            <a:avLst/>
          </a:prstGeom>
          <a:noFill/>
        </p:spPr>
        <p:txBody>
          <a:bodyPr wrap="square" rtlCol="0">
            <a:spAutoFit/>
          </a:bodyPr>
          <a:lstStyle/>
          <a:p>
            <a:r>
              <a:rPr lang="en-US" sz="700" dirty="0" smtClean="0">
                <a:solidFill>
                  <a:schemeClr val="tx1">
                    <a:lumMod val="75000"/>
                    <a:lumOff val="25000"/>
                  </a:schemeClr>
                </a:solidFill>
              </a:rPr>
              <a:t>CONTENTS</a:t>
            </a:r>
            <a:endParaRPr lang="en-US" sz="700" dirty="0">
              <a:solidFill>
                <a:schemeClr val="tx1">
                  <a:lumMod val="75000"/>
                  <a:lumOff val="25000"/>
                </a:schemeClr>
              </a:solidFill>
            </a:endParaRPr>
          </a:p>
        </p:txBody>
      </p:sp>
    </p:spTree>
    <p:extLst>
      <p:ext uri="{BB962C8B-B14F-4D97-AF65-F5344CB8AC3E}">
        <p14:creationId xmlns:p14="http://schemas.microsoft.com/office/powerpoint/2010/main" val="3426652489"/>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Picture Placeholder 11"/>
          <p:cNvSpPr>
            <a:spLocks noGrp="1"/>
          </p:cNvSpPr>
          <p:nvPr>
            <p:ph type="pic" sz="quarter" idx="14" hasCustomPrompt="1"/>
          </p:nvPr>
        </p:nvSpPr>
        <p:spPr>
          <a:xfrm>
            <a:off x="-1" y="0"/>
            <a:ext cx="9144001" cy="514350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Tree>
    <p:extLst>
      <p:ext uri="{BB962C8B-B14F-4D97-AF65-F5344CB8AC3E}">
        <p14:creationId xmlns:p14="http://schemas.microsoft.com/office/powerpoint/2010/main" val="3054077584"/>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0"/>
            <a:ext cx="9144000" cy="5143500"/>
          </a:xfrm>
          <a:prstGeom prst="rect">
            <a:avLst/>
          </a:prstGeom>
          <a:solidFill>
            <a:schemeClr val="bg1">
              <a:lumMod val="85000"/>
            </a:schemeClr>
          </a:solidFill>
        </p:spPr>
        <p:txBody>
          <a:bodyPr vert="horz" anchor="ctr" anchorCtr="0"/>
          <a:lstStyle>
            <a:lvl1pPr marL="0" indent="0" algn="ctr">
              <a:buNone/>
              <a:defRPr sz="1600">
                <a:solidFill>
                  <a:schemeClr val="bg1">
                    <a:lumMod val="65000"/>
                  </a:schemeClr>
                </a:solidFill>
              </a:defRPr>
            </a:lvl1pPr>
          </a:lstStyle>
          <a:p>
            <a:r>
              <a:rPr lang="en-US" dirty="0" smtClean="0"/>
              <a:t>Add image</a:t>
            </a:r>
            <a:endParaRPr lang="en-US" dirty="0"/>
          </a:p>
        </p:txBody>
      </p:sp>
      <p:sp>
        <p:nvSpPr>
          <p:cNvPr id="7" name="Text Placeholder 14"/>
          <p:cNvSpPr>
            <a:spLocks noGrp="1"/>
          </p:cNvSpPr>
          <p:nvPr>
            <p:ph type="body" sz="quarter" idx="14" hasCustomPrompt="1"/>
          </p:nvPr>
        </p:nvSpPr>
        <p:spPr>
          <a:xfrm>
            <a:off x="363730" y="1982489"/>
            <a:ext cx="2359150" cy="587991"/>
          </a:xfrm>
          <a:prstGeom prst="rect">
            <a:avLst/>
          </a:prstGeom>
        </p:spPr>
        <p:txBody>
          <a:bodyPr vert="horz"/>
          <a:lstStyle>
            <a:lvl1pPr marL="0" indent="0">
              <a:lnSpc>
                <a:spcPct val="120000"/>
              </a:lnSpc>
              <a:buNone/>
              <a:defRPr sz="1200" b="1" i="0" cap="all" spc="300" baseline="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ENTER SUB SECTION HEADING</a:t>
            </a:r>
            <a:endParaRPr lang="en-US" dirty="0"/>
          </a:p>
        </p:txBody>
      </p:sp>
      <p:sp>
        <p:nvSpPr>
          <p:cNvPr id="8" name="Text Placeholder 14"/>
          <p:cNvSpPr>
            <a:spLocks noGrp="1"/>
          </p:cNvSpPr>
          <p:nvPr>
            <p:ph type="body" sz="quarter" idx="19" hasCustomPrompt="1"/>
          </p:nvPr>
        </p:nvSpPr>
        <p:spPr>
          <a:xfrm>
            <a:off x="363730" y="3098834"/>
            <a:ext cx="1816267" cy="1113821"/>
          </a:xfrm>
          <a:prstGeom prst="rect">
            <a:avLst/>
          </a:prstGeom>
        </p:spPr>
        <p:txBody>
          <a:bodyPr vert="horz"/>
          <a:lstStyle>
            <a:lvl1pPr marL="0" indent="0">
              <a:lnSpc>
                <a:spcPct val="120000"/>
              </a:lnSpc>
              <a:spcAft>
                <a:spcPts val="1200"/>
              </a:spcAft>
              <a:buNone/>
              <a:defRPr sz="1000" b="0" i="0">
                <a:solidFill>
                  <a:schemeClr val="tx1">
                    <a:lumMod val="75000"/>
                    <a:lumOff val="25000"/>
                  </a:schemeClr>
                </a:solidFill>
                <a:latin typeface="Volvo Sans Pro Light"/>
                <a:cs typeface="Volvo Sans Pro Ligh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smtClean="0"/>
              <a:t>Lorem</a:t>
            </a:r>
            <a:r>
              <a:rPr lang="en-GB" dirty="0" smtClean="0"/>
              <a:t> </a:t>
            </a:r>
            <a:r>
              <a:rPr lang="en-GB" dirty="0" err="1" smtClean="0"/>
              <a:t>ipsum</a:t>
            </a:r>
            <a:r>
              <a:rPr lang="en-GB" dirty="0" smtClean="0"/>
              <a:t>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Aenean</a:t>
            </a:r>
            <a:r>
              <a:rPr lang="en-GB" dirty="0" smtClean="0"/>
              <a:t> </a:t>
            </a:r>
            <a:r>
              <a:rPr lang="en-GB" dirty="0" err="1" smtClean="0"/>
              <a:t>commodo</a:t>
            </a:r>
            <a:r>
              <a:rPr lang="en-GB" dirty="0" smtClean="0"/>
              <a:t> ligula </a:t>
            </a:r>
            <a:r>
              <a:rPr lang="en-GB" dirty="0" err="1" smtClean="0"/>
              <a:t>eget</a:t>
            </a:r>
            <a:r>
              <a:rPr lang="en-GB" dirty="0" smtClean="0"/>
              <a:t> </a:t>
            </a:r>
            <a:r>
              <a:rPr lang="en-GB" dirty="0" err="1" smtClean="0"/>
              <a:t>dolor</a:t>
            </a:r>
            <a:r>
              <a:rPr lang="en-GB" dirty="0" smtClean="0"/>
              <a:t>. </a:t>
            </a:r>
            <a:r>
              <a:rPr lang="en-GB" dirty="0" err="1" smtClean="0"/>
              <a:t>Aenean</a:t>
            </a:r>
            <a:r>
              <a:rPr lang="en-GB" dirty="0" smtClean="0"/>
              <a:t> </a:t>
            </a:r>
            <a:r>
              <a:rPr lang="en-GB" dirty="0" err="1" smtClean="0"/>
              <a:t>massa</a:t>
            </a:r>
            <a:r>
              <a:rPr lang="en-GB" dirty="0" smtClean="0"/>
              <a:t>. </a:t>
            </a:r>
            <a:endParaRPr lang="en-US" dirty="0"/>
          </a:p>
        </p:txBody>
      </p:sp>
      <p:sp>
        <p:nvSpPr>
          <p:cNvPr id="9" name="Text Placeholder 14"/>
          <p:cNvSpPr>
            <a:spLocks noGrp="1"/>
          </p:cNvSpPr>
          <p:nvPr>
            <p:ph type="body" sz="quarter" idx="20" hasCustomPrompt="1"/>
          </p:nvPr>
        </p:nvSpPr>
        <p:spPr>
          <a:xfrm>
            <a:off x="363730" y="2750242"/>
            <a:ext cx="1816267" cy="295987"/>
          </a:xfrm>
          <a:prstGeom prst="rect">
            <a:avLst/>
          </a:prstGeom>
        </p:spPr>
        <p:txBody>
          <a:bodyPr vert="horz"/>
          <a:lstStyle>
            <a:lvl1pPr marL="0" indent="0">
              <a:lnSpc>
                <a:spcPct val="120000"/>
              </a:lnSpc>
              <a:buNone/>
              <a:defRPr sz="1000" b="1" i="0" cap="all">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a:t>
            </a:r>
            <a:endParaRPr lang="en-US" dirty="0"/>
          </a:p>
        </p:txBody>
      </p:sp>
    </p:spTree>
    <p:extLst>
      <p:ext uri="{BB962C8B-B14F-4D97-AF65-F5344CB8AC3E}">
        <p14:creationId xmlns:p14="http://schemas.microsoft.com/office/powerpoint/2010/main" val="3941832472"/>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969965"/>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85" r:id="rId3"/>
    <p:sldLayoutId id="2147483649" r:id="rId4"/>
    <p:sldLayoutId id="2147483683" r:id="rId5"/>
    <p:sldLayoutId id="2147483675" r:id="rId6"/>
    <p:sldLayoutId id="2147483684" r:id="rId7"/>
    <p:sldLayoutId id="2147483680" r:id="rId8"/>
    <p:sldLayoutId id="2147483676" r:id="rId9"/>
    <p:sldLayoutId id="2147483681" r:id="rId10"/>
    <p:sldLayoutId id="21474836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53600" y="1322676"/>
            <a:ext cx="8488800" cy="3110400"/>
          </a:xfrm>
          <a:prstGeom prst="rect">
            <a:avLst/>
          </a:prstGeom>
        </p:spPr>
        <p:txBody>
          <a:bodyPr vert="horz" lIns="0" tIns="0" rIns="0" bIns="0" rtlCol="0">
            <a:normAutofit/>
          </a:bodyPr>
          <a:lstStyle/>
          <a:p>
            <a:pPr lvl="0"/>
            <a:r>
              <a:rPr lang="sv-SE" dirty="0" err="1" smtClean="0"/>
              <a:t>Click</a:t>
            </a:r>
            <a:r>
              <a:rPr lang="sv-SE" dirty="0" smtClean="0"/>
              <a:t> to </a:t>
            </a:r>
            <a:r>
              <a:rPr lang="sv-SE" dirty="0" err="1" smtClean="0"/>
              <a:t>add</a:t>
            </a:r>
            <a:r>
              <a:rPr lang="sv-SE" dirty="0" smtClean="0"/>
              <a:t> </a:t>
            </a:r>
            <a:r>
              <a:rPr lang="sv-SE" dirty="0" err="1" smtClean="0"/>
              <a:t>your</a:t>
            </a:r>
            <a:r>
              <a:rPr lang="sv-SE" dirty="0" smtClean="0"/>
              <a:t> </a:t>
            </a:r>
            <a:r>
              <a:rPr lang="sv-SE" dirty="0" err="1" smtClean="0"/>
              <a:t>bulletlist</a:t>
            </a:r>
            <a:endParaRPr lang="sv-SE"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en-US" dirty="0"/>
          </a:p>
        </p:txBody>
      </p:sp>
      <p:sp>
        <p:nvSpPr>
          <p:cNvPr id="9" name="Date Placeholder 3"/>
          <p:cNvSpPr>
            <a:spLocks noGrp="1"/>
          </p:cNvSpPr>
          <p:nvPr>
            <p:ph type="dt" sz="half" idx="2"/>
          </p:nvPr>
        </p:nvSpPr>
        <p:spPr>
          <a:xfrm>
            <a:off x="453601" y="4823871"/>
            <a:ext cx="615768" cy="122470"/>
          </a:xfrm>
          <a:prstGeom prst="rect">
            <a:avLst/>
          </a:prstGeom>
        </p:spPr>
        <p:txBody>
          <a:bodyPr vert="horz" wrap="none" lIns="0" tIns="0" rIns="0" bIns="0" rtlCol="0" anchor="t"/>
          <a:lstStyle>
            <a:lvl1pPr algn="l">
              <a:defRPr sz="612">
                <a:solidFill>
                  <a:schemeClr val="tx1"/>
                </a:solidFill>
                <a:latin typeface="Arial Narrow" panose="020B0606020202030204" pitchFamily="34" charset="0"/>
              </a:defRPr>
            </a:lvl1pPr>
          </a:lstStyle>
          <a:p>
            <a:pPr defTabSz="729361"/>
            <a:fld id="{EC562223-3CE1-41DC-9B73-2FE76555ABF7}" type="datetime1">
              <a:rPr lang="fi-FI" smtClean="0">
                <a:solidFill>
                  <a:prstClr val="black"/>
                </a:solidFill>
              </a:rPr>
              <a:pPr defTabSz="729361"/>
              <a:t>31.10.2016</a:t>
            </a:fld>
            <a:endParaRPr lang="sv-SE" dirty="0">
              <a:solidFill>
                <a:prstClr val="black"/>
              </a:solidFill>
            </a:endParaRPr>
          </a:p>
        </p:txBody>
      </p:sp>
      <p:sp>
        <p:nvSpPr>
          <p:cNvPr id="10" name="Footer Placeholder 4"/>
          <p:cNvSpPr>
            <a:spLocks noGrp="1"/>
          </p:cNvSpPr>
          <p:nvPr>
            <p:ph type="ftr" sz="quarter" idx="3"/>
          </p:nvPr>
        </p:nvSpPr>
        <p:spPr>
          <a:xfrm>
            <a:off x="1110225" y="4823871"/>
            <a:ext cx="3531691" cy="122470"/>
          </a:xfrm>
          <a:prstGeom prst="rect">
            <a:avLst/>
          </a:prstGeom>
        </p:spPr>
        <p:txBody>
          <a:bodyPr vert="horz" lIns="0" tIns="0" rIns="0" bIns="0" rtlCol="0" anchor="t"/>
          <a:lstStyle>
            <a:lvl1pPr algn="l">
              <a:defRPr sz="612" cap="all" baseline="0">
                <a:solidFill>
                  <a:schemeClr val="tx1"/>
                </a:solidFill>
                <a:latin typeface="Arial Narrow" panose="020B0606020202030204" pitchFamily="34" charset="0"/>
              </a:defRPr>
            </a:lvl1pPr>
          </a:lstStyle>
          <a:p>
            <a:pPr defTabSz="729361"/>
            <a:r>
              <a:rPr lang="fi-FI" smtClean="0">
                <a:solidFill>
                  <a:prstClr val="black"/>
                </a:solidFill>
              </a:rPr>
              <a:t>Volvo Car Finland Oy Ab, S90 &amp; V90 tuotekoulutus kesäkuu 2016</a:t>
            </a:r>
            <a:endParaRPr lang="sv-SE" dirty="0">
              <a:solidFill>
                <a:prstClr val="black"/>
              </a:solidFill>
            </a:endParaRPr>
          </a:p>
        </p:txBody>
      </p:sp>
      <p:sp>
        <p:nvSpPr>
          <p:cNvPr id="11" name="Slide Number Placeholder 5"/>
          <p:cNvSpPr>
            <a:spLocks noGrp="1"/>
          </p:cNvSpPr>
          <p:nvPr>
            <p:ph type="sldNum" sz="quarter" idx="4"/>
          </p:nvPr>
        </p:nvSpPr>
        <p:spPr>
          <a:xfrm>
            <a:off x="7521586" y="4823871"/>
            <a:ext cx="1296000" cy="122470"/>
          </a:xfrm>
          <a:prstGeom prst="rect">
            <a:avLst/>
          </a:prstGeom>
        </p:spPr>
        <p:txBody>
          <a:bodyPr vert="horz" wrap="none" lIns="0" tIns="0" rIns="0" bIns="0" rtlCol="0" anchor="t"/>
          <a:lstStyle>
            <a:lvl1pPr algn="r">
              <a:defRPr sz="815">
                <a:solidFill>
                  <a:schemeClr val="tx1"/>
                </a:solidFill>
              </a:defRPr>
            </a:lvl1pPr>
          </a:lstStyle>
          <a:p>
            <a:pPr defTabSz="729361"/>
            <a:fld id="{6F67B5D9-DB62-4DEA-AF3E-B11D0AE898D7}" type="slidenum">
              <a:rPr lang="sv-SE" smtClean="0">
                <a:solidFill>
                  <a:prstClr val="black"/>
                </a:solidFill>
              </a:rPr>
              <a:pPr defTabSz="729361"/>
              <a:t>‹#›</a:t>
            </a:fld>
            <a:endParaRPr lang="sv-SE">
              <a:solidFill>
                <a:prstClr val="black"/>
              </a:solidFill>
            </a:endParaRPr>
          </a:p>
        </p:txBody>
      </p:sp>
    </p:spTree>
    <p:extLst>
      <p:ext uri="{BB962C8B-B14F-4D97-AF65-F5344CB8AC3E}">
        <p14:creationId xmlns:p14="http://schemas.microsoft.com/office/powerpoint/2010/main" val="15000225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iming>
    <p:tnLst>
      <p:par>
        <p:cTn id="1" dur="indefinite" restart="never" nodeType="tmRoot"/>
      </p:par>
    </p:tnLst>
  </p:timing>
  <p:hf hdr="0"/>
  <p:txStyles>
    <p:titleStyle>
      <a:lvl1pPr algn="l" defTabSz="622191" rtl="0" eaLnBrk="1" latinLnBrk="0" hangingPunct="1">
        <a:lnSpc>
          <a:spcPct val="90000"/>
        </a:lnSpc>
        <a:spcBef>
          <a:spcPct val="0"/>
        </a:spcBef>
        <a:buNone/>
        <a:defRPr sz="3960" kern="1200" baseline="0">
          <a:solidFill>
            <a:schemeClr val="tx1"/>
          </a:solidFill>
          <a:latin typeface="+mj-lt"/>
          <a:ea typeface="+mj-ea"/>
          <a:cs typeface="+mj-cs"/>
        </a:defRPr>
      </a:lvl1pPr>
    </p:titleStyle>
    <p:bodyStyle>
      <a:lvl1pPr marL="155547" indent="-155547" algn="l" defTabSz="622191" rtl="0" eaLnBrk="1" latinLnBrk="0" hangingPunct="1">
        <a:lnSpc>
          <a:spcPct val="90000"/>
        </a:lnSpc>
        <a:spcBef>
          <a:spcPts val="680"/>
        </a:spcBef>
        <a:buFont typeface="Arial" panose="020B0604020202020204" pitchFamily="34" charset="0"/>
        <a:buChar char="•"/>
        <a:defRPr sz="1800" kern="1200">
          <a:solidFill>
            <a:schemeClr val="tx1"/>
          </a:solidFill>
          <a:latin typeface="+mn-lt"/>
          <a:ea typeface="+mn-ea"/>
          <a:cs typeface="+mn-cs"/>
        </a:defRPr>
      </a:lvl1pPr>
      <a:lvl2pPr marL="466642" indent="-155547" algn="l" defTabSz="622191" rtl="0" eaLnBrk="1" latinLnBrk="0" hangingPunct="1">
        <a:lnSpc>
          <a:spcPct val="90000"/>
        </a:lnSpc>
        <a:spcBef>
          <a:spcPts val="340"/>
        </a:spcBef>
        <a:buFont typeface="Arial" panose="020B0604020202020204" pitchFamily="34" charset="0"/>
        <a:buChar char="•"/>
        <a:defRPr sz="1440" kern="1200">
          <a:solidFill>
            <a:schemeClr val="tx1"/>
          </a:solidFill>
          <a:latin typeface="+mn-lt"/>
          <a:ea typeface="+mn-ea"/>
          <a:cs typeface="+mn-cs"/>
        </a:defRPr>
      </a:lvl2pPr>
      <a:lvl3pPr marL="777738" indent="-155547" algn="l" defTabSz="622191" rtl="0" eaLnBrk="1" latinLnBrk="0" hangingPunct="1">
        <a:lnSpc>
          <a:spcPct val="90000"/>
        </a:lnSpc>
        <a:spcBef>
          <a:spcPts val="340"/>
        </a:spcBef>
        <a:buFont typeface="Arial" panose="020B0604020202020204" pitchFamily="34" charset="0"/>
        <a:buChar char="•"/>
        <a:defRPr sz="1260" kern="1200">
          <a:solidFill>
            <a:schemeClr val="tx1"/>
          </a:solidFill>
          <a:latin typeface="+mn-lt"/>
          <a:ea typeface="+mn-ea"/>
          <a:cs typeface="+mn-cs"/>
        </a:defRPr>
      </a:lvl3pPr>
      <a:lvl4pPr marL="1088833" indent="-155547" algn="l" defTabSz="622191"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4pPr>
      <a:lvl5pPr marL="1399928" indent="-155547" algn="l" defTabSz="622191"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5pPr>
      <a:lvl6pPr marL="1711023" indent="-155547" algn="l" defTabSz="622191"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6pPr>
      <a:lvl7pPr marL="2022118" indent="-155547" algn="l" defTabSz="622191"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7pPr>
      <a:lvl8pPr marL="2333213" indent="-155547" algn="l" defTabSz="622191"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8pPr>
      <a:lvl9pPr marL="2644307" indent="-155547" algn="l" defTabSz="622191"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9pPr>
    </p:bodyStyle>
    <p:otherStyle>
      <a:defPPr>
        <a:defRPr lang="sv-SE"/>
      </a:defPPr>
      <a:lvl1pPr marL="0" algn="l" defTabSz="622191" rtl="0" eaLnBrk="1" latinLnBrk="0" hangingPunct="1">
        <a:defRPr sz="1226" kern="1200">
          <a:solidFill>
            <a:schemeClr val="tx1"/>
          </a:solidFill>
          <a:latin typeface="+mn-lt"/>
          <a:ea typeface="+mn-ea"/>
          <a:cs typeface="+mn-cs"/>
        </a:defRPr>
      </a:lvl1pPr>
      <a:lvl2pPr marL="311095" algn="l" defTabSz="622191" rtl="0" eaLnBrk="1" latinLnBrk="0" hangingPunct="1">
        <a:defRPr sz="1226" kern="1200">
          <a:solidFill>
            <a:schemeClr val="tx1"/>
          </a:solidFill>
          <a:latin typeface="+mn-lt"/>
          <a:ea typeface="+mn-ea"/>
          <a:cs typeface="+mn-cs"/>
        </a:defRPr>
      </a:lvl2pPr>
      <a:lvl3pPr marL="622191" algn="l" defTabSz="622191" rtl="0" eaLnBrk="1" latinLnBrk="0" hangingPunct="1">
        <a:defRPr sz="1226" kern="1200">
          <a:solidFill>
            <a:schemeClr val="tx1"/>
          </a:solidFill>
          <a:latin typeface="+mn-lt"/>
          <a:ea typeface="+mn-ea"/>
          <a:cs typeface="+mn-cs"/>
        </a:defRPr>
      </a:lvl3pPr>
      <a:lvl4pPr marL="933286" algn="l" defTabSz="622191" rtl="0" eaLnBrk="1" latinLnBrk="0" hangingPunct="1">
        <a:defRPr sz="1226" kern="1200">
          <a:solidFill>
            <a:schemeClr val="tx1"/>
          </a:solidFill>
          <a:latin typeface="+mn-lt"/>
          <a:ea typeface="+mn-ea"/>
          <a:cs typeface="+mn-cs"/>
        </a:defRPr>
      </a:lvl4pPr>
      <a:lvl5pPr marL="1244381" algn="l" defTabSz="622191" rtl="0" eaLnBrk="1" latinLnBrk="0" hangingPunct="1">
        <a:defRPr sz="1226" kern="1200">
          <a:solidFill>
            <a:schemeClr val="tx1"/>
          </a:solidFill>
          <a:latin typeface="+mn-lt"/>
          <a:ea typeface="+mn-ea"/>
          <a:cs typeface="+mn-cs"/>
        </a:defRPr>
      </a:lvl5pPr>
      <a:lvl6pPr marL="1555475" algn="l" defTabSz="622191" rtl="0" eaLnBrk="1" latinLnBrk="0" hangingPunct="1">
        <a:defRPr sz="1226" kern="1200">
          <a:solidFill>
            <a:schemeClr val="tx1"/>
          </a:solidFill>
          <a:latin typeface="+mn-lt"/>
          <a:ea typeface="+mn-ea"/>
          <a:cs typeface="+mn-cs"/>
        </a:defRPr>
      </a:lvl6pPr>
      <a:lvl7pPr marL="1866570" algn="l" defTabSz="622191" rtl="0" eaLnBrk="1" latinLnBrk="0" hangingPunct="1">
        <a:defRPr sz="1226" kern="1200">
          <a:solidFill>
            <a:schemeClr val="tx1"/>
          </a:solidFill>
          <a:latin typeface="+mn-lt"/>
          <a:ea typeface="+mn-ea"/>
          <a:cs typeface="+mn-cs"/>
        </a:defRPr>
      </a:lvl7pPr>
      <a:lvl8pPr marL="2177665" algn="l" defTabSz="622191" rtl="0" eaLnBrk="1" latinLnBrk="0" hangingPunct="1">
        <a:defRPr sz="1226" kern="1200">
          <a:solidFill>
            <a:schemeClr val="tx1"/>
          </a:solidFill>
          <a:latin typeface="+mn-lt"/>
          <a:ea typeface="+mn-ea"/>
          <a:cs typeface="+mn-cs"/>
        </a:defRPr>
      </a:lvl8pPr>
      <a:lvl9pPr marL="2488760" algn="l" defTabSz="622191" rtl="0" eaLnBrk="1" latinLnBrk="0" hangingPunct="1">
        <a:defRPr sz="12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SRV/Kaistallapitoavustin.mov" TargetMode="External"/><Relationship Id="rId9"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hyperlink" Target="SRV/Cross%20Traffic%20Alert.mp4" TargetMode="External"/><Relationship Id="rId7"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 y="0"/>
            <a:ext cx="9144000" cy="5143500"/>
          </a:xfrm>
        </p:spPr>
      </p:pic>
      <p:pic>
        <p:nvPicPr>
          <p:cNvPr id="12" name="Picture 11"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16" name="Text Placeholder 14"/>
          <p:cNvSpPr txBox="1">
            <a:spLocks/>
          </p:cNvSpPr>
          <p:nvPr/>
        </p:nvSpPr>
        <p:spPr>
          <a:xfrm>
            <a:off x="363730" y="429150"/>
            <a:ext cx="2216567" cy="180450"/>
          </a:xfrm>
          <a:prstGeom prst="rect">
            <a:avLst/>
          </a:prstGeom>
        </p:spPr>
        <p:txBody>
          <a:bodyPr vert="horz"/>
          <a:lstStyle>
            <a:lvl1pPr marL="0" indent="0" algn="l" defTabSz="457200" rtl="0" eaLnBrk="1" latinLnBrk="0" hangingPunct="1">
              <a:lnSpc>
                <a:spcPct val="120000"/>
              </a:lnSpc>
              <a:spcBef>
                <a:spcPct val="20000"/>
              </a:spcBef>
              <a:buFont typeface="Arial"/>
              <a:buNone/>
              <a:defRPr sz="700" b="0" i="0" kern="1200" baseline="0">
                <a:solidFill>
                  <a:schemeClr val="tx1">
                    <a:lumMod val="75000"/>
                    <a:lumOff val="25000"/>
                  </a:schemeClr>
                </a:solidFill>
                <a:latin typeface="Volvo Sans Pro"/>
                <a:ea typeface="+mn-ea"/>
                <a:cs typeface="Volvo Sans Pro"/>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FFFFFF"/>
                </a:solidFill>
              </a:rPr>
              <a:t>S90 / V90</a:t>
            </a:r>
          </a:p>
        </p:txBody>
      </p:sp>
      <p:sp>
        <p:nvSpPr>
          <p:cNvPr id="17" name="Text Placeholder 6"/>
          <p:cNvSpPr txBox="1">
            <a:spLocks/>
          </p:cNvSpPr>
          <p:nvPr/>
        </p:nvSpPr>
        <p:spPr>
          <a:xfrm>
            <a:off x="-20885" y="1043689"/>
            <a:ext cx="9164886" cy="653769"/>
          </a:xfrm>
          <a:prstGeom prst="rect">
            <a:avLst/>
          </a:prstGeom>
        </p:spPr>
        <p:txBody>
          <a:bodyPr vert="horz"/>
          <a:lstStyle>
            <a:lvl1pPr marL="0" indent="0" algn="ctr" defTabSz="457200" rtl="0" eaLnBrk="1" latinLnBrk="0" hangingPunct="1">
              <a:spcBef>
                <a:spcPct val="20000"/>
              </a:spcBef>
              <a:buFont typeface="Arial"/>
              <a:buNone/>
              <a:defRPr sz="2400" b="0" i="0" kern="1200" spc="600">
                <a:solidFill>
                  <a:schemeClr val="tx1">
                    <a:lumMod val="75000"/>
                    <a:lumOff val="25000"/>
                  </a:schemeClr>
                </a:solidFill>
                <a:latin typeface="Volvo Serif Pro"/>
                <a:ea typeface="+mn-ea"/>
                <a:cs typeface="Volvo Serif Pro"/>
              </a:defRPr>
            </a:lvl1pPr>
            <a:lvl2pPr marL="742950" indent="-285750" algn="l" defTabSz="457200" rtl="0" eaLnBrk="1" latinLnBrk="0" hangingPunct="1">
              <a:spcBef>
                <a:spcPct val="20000"/>
              </a:spcBef>
              <a:buFont typeface="Arial"/>
              <a:buChar char="–"/>
              <a:defRPr sz="2800" kern="1200" spc="150">
                <a:solidFill>
                  <a:schemeClr val="tx1">
                    <a:lumMod val="85000"/>
                    <a:lumOff val="15000"/>
                  </a:schemeClr>
                </a:solidFill>
                <a:latin typeface="Volvo Broad"/>
                <a:ea typeface="+mn-ea"/>
                <a:cs typeface="Volvo Broad"/>
              </a:defRPr>
            </a:lvl2pPr>
            <a:lvl3pPr marL="1143000" indent="-228600" algn="l" defTabSz="457200" rtl="0" eaLnBrk="1" latinLnBrk="0" hangingPunct="1">
              <a:spcBef>
                <a:spcPct val="20000"/>
              </a:spcBef>
              <a:buFont typeface="Arial"/>
              <a:buChar char="•"/>
              <a:defRPr sz="2400" kern="1200" spc="150">
                <a:solidFill>
                  <a:schemeClr val="tx1">
                    <a:lumMod val="85000"/>
                    <a:lumOff val="15000"/>
                  </a:schemeClr>
                </a:solidFill>
                <a:latin typeface="Volvo Broad"/>
                <a:ea typeface="+mn-ea"/>
                <a:cs typeface="Volvo Broad"/>
              </a:defRPr>
            </a:lvl3pPr>
            <a:lvl4pPr marL="1600200" indent="-228600" algn="l" defTabSz="457200" rtl="0" eaLnBrk="1" latinLnBrk="0" hangingPunct="1">
              <a:spcBef>
                <a:spcPct val="20000"/>
              </a:spcBef>
              <a:buFont typeface="Arial"/>
              <a:buChar char="–"/>
              <a:defRPr sz="2000" kern="1200" spc="150">
                <a:solidFill>
                  <a:schemeClr val="tx1">
                    <a:lumMod val="85000"/>
                    <a:lumOff val="15000"/>
                  </a:schemeClr>
                </a:solidFill>
                <a:latin typeface="Volvo Broad"/>
                <a:ea typeface="+mn-ea"/>
                <a:cs typeface="Volvo Broad"/>
              </a:defRPr>
            </a:lvl4pPr>
            <a:lvl5pPr marL="2057400" indent="-228600" algn="l" defTabSz="457200" rtl="0" eaLnBrk="1" latinLnBrk="0" hangingPunct="1">
              <a:spcBef>
                <a:spcPct val="20000"/>
              </a:spcBef>
              <a:buFont typeface="Arial"/>
              <a:buChar char="»"/>
              <a:defRPr sz="2000" kern="1200" spc="150">
                <a:solidFill>
                  <a:schemeClr val="tx1">
                    <a:lumMod val="85000"/>
                    <a:lumOff val="15000"/>
                  </a:schemeClr>
                </a:solidFill>
                <a:latin typeface="Volvo Broad"/>
                <a:ea typeface="+mn-ea"/>
                <a:cs typeface="Volvo Broa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solidFill>
                  <a:srgbClr val="FFFFFF"/>
                </a:solidFill>
              </a:rPr>
              <a:t>KAKSI MALLIA</a:t>
            </a:r>
            <a:endParaRPr lang="en-US" dirty="0">
              <a:solidFill>
                <a:srgbClr val="FFFFFF"/>
              </a:solidFill>
            </a:endParaRPr>
          </a:p>
        </p:txBody>
      </p:sp>
      <p:sp>
        <p:nvSpPr>
          <p:cNvPr id="18" name="Text Placeholder 7"/>
          <p:cNvSpPr>
            <a:spLocks noGrp="1"/>
          </p:cNvSpPr>
          <p:nvPr>
            <p:ph type="body" sz="quarter" idx="11"/>
          </p:nvPr>
        </p:nvSpPr>
        <p:spPr>
          <a:xfrm>
            <a:off x="1130810" y="4137049"/>
            <a:ext cx="6865110" cy="1113821"/>
          </a:xfrm>
        </p:spPr>
        <p:txBody>
          <a:bodyPr/>
          <a:lstStyle/>
          <a:p>
            <a:r>
              <a:rPr lang="fi-FI" sz="1000" dirty="0" smtClean="0">
                <a:solidFill>
                  <a:schemeClr val="bg1">
                    <a:lumMod val="75000"/>
                  </a:schemeClr>
                </a:solidFill>
              </a:rPr>
              <a:t>Kaksi autoa, kaksi erilaista persoonallisuutta. Ajokokemuksen suhteen eroa ei kuitenkaan ole – uusi Volvo S90 ja Volvo V90 ovat tulvillaan ylellisyyttä ja nautintoa.</a:t>
            </a:r>
            <a:endParaRPr lang="fi-FI" sz="1000" dirty="0">
              <a:solidFill>
                <a:schemeClr val="bg1">
                  <a:lumMod val="75000"/>
                </a:schemeClr>
              </a:solidFill>
            </a:endParaRPr>
          </a:p>
        </p:txBody>
      </p:sp>
    </p:spTree>
    <p:extLst>
      <p:ext uri="{BB962C8B-B14F-4D97-AF65-F5344CB8AC3E}">
        <p14:creationId xmlns:p14="http://schemas.microsoft.com/office/powerpoint/2010/main" val="386724728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pic>
        <p:nvPicPr>
          <p:cNvPr id="2" name="Picture 1"/>
          <p:cNvPicPr>
            <a:picLocks noChangeAspect="1"/>
          </p:cNvPicPr>
          <p:nvPr/>
        </p:nvPicPr>
        <p:blipFill>
          <a:blip r:embed="rId3"/>
          <a:stretch>
            <a:fillRect/>
          </a:stretch>
        </p:blipFill>
        <p:spPr>
          <a:xfrm>
            <a:off x="376709" y="520510"/>
            <a:ext cx="4633921" cy="2082040"/>
          </a:xfrm>
          <a:prstGeom prst="rect">
            <a:avLst/>
          </a:prstGeom>
        </p:spPr>
      </p:pic>
      <p:pic>
        <p:nvPicPr>
          <p:cNvPr id="3" name="Picture 2"/>
          <p:cNvPicPr>
            <a:picLocks noChangeAspect="1"/>
          </p:cNvPicPr>
          <p:nvPr/>
        </p:nvPicPr>
        <p:blipFill>
          <a:blip r:embed="rId4"/>
          <a:stretch>
            <a:fillRect/>
          </a:stretch>
        </p:blipFill>
        <p:spPr>
          <a:xfrm>
            <a:off x="376709" y="2652304"/>
            <a:ext cx="4633921" cy="1677130"/>
          </a:xfrm>
          <a:prstGeom prst="rect">
            <a:avLst/>
          </a:prstGeom>
        </p:spPr>
      </p:pic>
      <p:sp>
        <p:nvSpPr>
          <p:cNvPr id="4" name="TextBox 3"/>
          <p:cNvSpPr txBox="1"/>
          <p:nvPr/>
        </p:nvSpPr>
        <p:spPr>
          <a:xfrm>
            <a:off x="5151119" y="592034"/>
            <a:ext cx="3911237" cy="2954655"/>
          </a:xfrm>
          <a:prstGeom prst="rect">
            <a:avLst/>
          </a:prstGeom>
          <a:noFill/>
        </p:spPr>
        <p:txBody>
          <a:bodyPr wrap="square" rtlCol="0">
            <a:spAutoFit/>
          </a:bodyPr>
          <a:lstStyle/>
          <a:p>
            <a:r>
              <a:rPr lang="fi-FI" sz="2400" dirty="0" smtClean="0">
                <a:latin typeface="Volvo Broad Pro" panose="02000606020000020004" pitchFamily="2" charset="0"/>
              </a:rPr>
              <a:t>BUSINESS</a:t>
            </a:r>
          </a:p>
          <a:p>
            <a:r>
              <a:rPr lang="fi-FI" sz="2400" dirty="0" smtClean="0">
                <a:latin typeface="Volvo Broad Pro" panose="02000606020000020004" pitchFamily="2" charset="0"/>
              </a:rPr>
              <a:t>D3 man			44 844,-</a:t>
            </a:r>
          </a:p>
          <a:p>
            <a:r>
              <a:rPr lang="fi-FI" sz="2400" dirty="0" smtClean="0">
                <a:latin typeface="Volvo Broad Pro" panose="02000606020000020004" pitchFamily="2" charset="0"/>
              </a:rPr>
              <a:t>D3 aut			46 660,-</a:t>
            </a:r>
            <a:endParaRPr lang="fi-FI" dirty="0" smtClean="0">
              <a:latin typeface="Volvo Broad Pro" panose="02000606020000020004" pitchFamily="2" charset="0"/>
            </a:endParaRPr>
          </a:p>
          <a:p>
            <a:r>
              <a:rPr lang="fi-FI" sz="2400" dirty="0" smtClean="0">
                <a:latin typeface="Volvo Broad Pro" panose="02000606020000020004" pitchFamily="2" charset="0"/>
              </a:rPr>
              <a:t>D4 man			47 860,-</a:t>
            </a:r>
          </a:p>
          <a:p>
            <a:r>
              <a:rPr lang="fi-FI" sz="2400" dirty="0" smtClean="0">
                <a:latin typeface="Volvo Broad Pro" panose="02000606020000020004" pitchFamily="2" charset="0"/>
              </a:rPr>
              <a:t>D4 aut			49 558,-</a:t>
            </a:r>
          </a:p>
          <a:p>
            <a:r>
              <a:rPr lang="fi-FI" sz="2400" dirty="0">
                <a:latin typeface="Volvo Broad Pro" panose="02000606020000020004" pitchFamily="2" charset="0"/>
              </a:rPr>
              <a:t>D4 </a:t>
            </a:r>
            <a:r>
              <a:rPr lang="fi-FI" sz="2400" dirty="0" err="1" smtClean="0">
                <a:latin typeface="Volvo Broad Pro" panose="02000606020000020004" pitchFamily="2" charset="0"/>
              </a:rPr>
              <a:t>awd</a:t>
            </a:r>
            <a:r>
              <a:rPr lang="fi-FI" sz="2400" dirty="0" smtClean="0">
                <a:latin typeface="Volvo Broad Pro" panose="02000606020000020004" pitchFamily="2" charset="0"/>
              </a:rPr>
              <a:t> </a:t>
            </a:r>
            <a:r>
              <a:rPr lang="fi-FI" sz="2400" dirty="0" err="1" smtClean="0">
                <a:latin typeface="Volvo Broad Pro" panose="02000606020000020004" pitchFamily="2" charset="0"/>
              </a:rPr>
              <a:t>aut</a:t>
            </a:r>
            <a:r>
              <a:rPr lang="fi-FI" sz="2400" dirty="0">
                <a:latin typeface="Volvo Broad Pro" panose="02000606020000020004" pitchFamily="2" charset="0"/>
              </a:rPr>
              <a:t>		</a:t>
            </a:r>
            <a:r>
              <a:rPr lang="fi-FI" sz="2400" dirty="0" smtClean="0">
                <a:latin typeface="Volvo Broad Pro" panose="02000606020000020004" pitchFamily="2" charset="0"/>
              </a:rPr>
              <a:t>53 406,-</a:t>
            </a:r>
          </a:p>
          <a:p>
            <a:r>
              <a:rPr lang="fi-FI" sz="2400" dirty="0">
                <a:latin typeface="Volvo Broad Pro" panose="02000606020000020004" pitchFamily="2" charset="0"/>
              </a:rPr>
              <a:t>D5 awd aut		58 </a:t>
            </a:r>
            <a:r>
              <a:rPr lang="fi-FI" sz="2400" dirty="0" smtClean="0">
                <a:latin typeface="Volvo Broad Pro" panose="02000606020000020004" pitchFamily="2" charset="0"/>
              </a:rPr>
              <a:t>723,-</a:t>
            </a:r>
            <a:endParaRPr lang="fi-FI" sz="2400" dirty="0">
              <a:latin typeface="Volvo Broad Pro" panose="02000606020000020004" pitchFamily="2" charset="0"/>
            </a:endParaRPr>
          </a:p>
          <a:p>
            <a:endParaRPr lang="fi-FI" dirty="0">
              <a:latin typeface="Volvo Broad Pro" panose="02000606020000020004" pitchFamily="2" charset="0"/>
            </a:endParaRPr>
          </a:p>
        </p:txBody>
      </p:sp>
      <p:sp>
        <p:nvSpPr>
          <p:cNvPr id="8" name="TextBox 7"/>
          <p:cNvSpPr txBox="1"/>
          <p:nvPr/>
        </p:nvSpPr>
        <p:spPr>
          <a:xfrm>
            <a:off x="5151120" y="3490868"/>
            <a:ext cx="2872740" cy="830997"/>
          </a:xfrm>
          <a:prstGeom prst="rect">
            <a:avLst/>
          </a:prstGeom>
          <a:noFill/>
        </p:spPr>
        <p:txBody>
          <a:bodyPr wrap="square" rtlCol="0">
            <a:spAutoFit/>
          </a:bodyPr>
          <a:lstStyle/>
          <a:p>
            <a:r>
              <a:rPr lang="fi-FI" sz="2400" dirty="0" smtClean="0">
                <a:latin typeface="Volvo Broad Pro" panose="02000606020000020004" pitchFamily="2" charset="0"/>
              </a:rPr>
              <a:t>t5 aut			55 570,-</a:t>
            </a:r>
          </a:p>
          <a:p>
            <a:r>
              <a:rPr lang="fi-FI" sz="2400" dirty="0" smtClean="0">
                <a:latin typeface="Volvo Broad Pro" panose="02000606020000020004" pitchFamily="2" charset="0"/>
              </a:rPr>
              <a:t>T6 awd aut		71 265,-</a:t>
            </a:r>
          </a:p>
        </p:txBody>
      </p:sp>
    </p:spTree>
    <p:extLst>
      <p:ext uri="{BB962C8B-B14F-4D97-AF65-F5344CB8AC3E}">
        <p14:creationId xmlns:p14="http://schemas.microsoft.com/office/powerpoint/2010/main" val="1617618577"/>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595457"/>
          </a:xfrm>
          <a:prstGeom prst="rect">
            <a:avLst/>
          </a:prstGeom>
        </p:spPr>
      </p:pic>
      <p:sp>
        <p:nvSpPr>
          <p:cNvPr id="9" name="Text Placeholder 6"/>
          <p:cNvSpPr txBox="1">
            <a:spLocks/>
          </p:cNvSpPr>
          <p:nvPr/>
        </p:nvSpPr>
        <p:spPr>
          <a:xfrm>
            <a:off x="0" y="503896"/>
            <a:ext cx="9164886" cy="6537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fi-FI" sz="2400" b="1" spc="600" dirty="0" smtClean="0">
                <a:latin typeface="Volvo Serif Pro" pitchFamily="18" charset="0"/>
              </a:rPr>
              <a:t>V90 HINTA ALKAEN</a:t>
            </a:r>
            <a:endParaRPr lang="en-US" sz="2400" b="1" spc="600" dirty="0">
              <a:latin typeface="Volvo Serif Pro" pitchFamily="18" charset="0"/>
            </a:endParaRPr>
          </a:p>
        </p:txBody>
      </p:sp>
      <p:sp>
        <p:nvSpPr>
          <p:cNvPr id="6" name="Text Placeholder 6"/>
          <p:cNvSpPr txBox="1">
            <a:spLocks/>
          </p:cNvSpPr>
          <p:nvPr/>
        </p:nvSpPr>
        <p:spPr>
          <a:xfrm>
            <a:off x="2974670" y="4116999"/>
            <a:ext cx="4049326" cy="6537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fi-FI" sz="2400" b="1" spc="600" dirty="0" smtClean="0">
                <a:latin typeface="Volvo Serif Pro" pitchFamily="18" charset="0"/>
              </a:rPr>
              <a:t>47030,-</a:t>
            </a:r>
            <a:endParaRPr lang="en-US" sz="2400" b="1" spc="600" dirty="0">
              <a:latin typeface="Volvo Serif Pro" pitchFamily="18" charset="0"/>
            </a:endParaRPr>
          </a:p>
        </p:txBody>
      </p:sp>
    </p:spTree>
    <p:extLst>
      <p:ext uri="{BB962C8B-B14F-4D97-AF65-F5344CB8AC3E}">
        <p14:creationId xmlns:p14="http://schemas.microsoft.com/office/powerpoint/2010/main" val="2152905563"/>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4" name="TextBox 3"/>
          <p:cNvSpPr txBox="1"/>
          <p:nvPr/>
        </p:nvSpPr>
        <p:spPr>
          <a:xfrm>
            <a:off x="5151119" y="763834"/>
            <a:ext cx="3739787" cy="2677656"/>
          </a:xfrm>
          <a:prstGeom prst="rect">
            <a:avLst/>
          </a:prstGeom>
          <a:noFill/>
        </p:spPr>
        <p:txBody>
          <a:bodyPr wrap="square" rtlCol="0">
            <a:spAutoFit/>
          </a:bodyPr>
          <a:lstStyle/>
          <a:p>
            <a:r>
              <a:rPr lang="fi-FI" sz="2400" dirty="0" smtClean="0">
                <a:latin typeface="Volvo Broad Pro" panose="02000606020000020004" pitchFamily="2" charset="0"/>
              </a:rPr>
              <a:t>D3 man			47030,-</a:t>
            </a:r>
          </a:p>
          <a:p>
            <a:r>
              <a:rPr lang="fi-FI" sz="2400" dirty="0" smtClean="0">
                <a:latin typeface="Volvo Broad Pro" panose="02000606020000020004" pitchFamily="2" charset="0"/>
              </a:rPr>
              <a:t>D3 aut			48742,-</a:t>
            </a:r>
            <a:endParaRPr lang="fi-FI" dirty="0" smtClean="0">
              <a:latin typeface="Volvo Broad Pro" panose="02000606020000020004" pitchFamily="2" charset="0"/>
            </a:endParaRPr>
          </a:p>
          <a:p>
            <a:r>
              <a:rPr lang="fi-FI" sz="2400" dirty="0" smtClean="0">
                <a:latin typeface="Volvo Broad Pro" panose="02000606020000020004" pitchFamily="2" charset="0"/>
              </a:rPr>
              <a:t>D3 awd aut		53109,-</a:t>
            </a:r>
          </a:p>
          <a:p>
            <a:r>
              <a:rPr lang="fi-FI" sz="2400" dirty="0" smtClean="0">
                <a:latin typeface="Volvo Broad Pro" panose="02000606020000020004" pitchFamily="2" charset="0"/>
              </a:rPr>
              <a:t>D4 man			49966,-</a:t>
            </a:r>
          </a:p>
          <a:p>
            <a:r>
              <a:rPr lang="fi-FI" sz="2400" dirty="0" smtClean="0">
                <a:latin typeface="Volvo Broad Pro" panose="02000606020000020004" pitchFamily="2" charset="0"/>
              </a:rPr>
              <a:t>D4 aut			51678,- </a:t>
            </a:r>
          </a:p>
          <a:p>
            <a:r>
              <a:rPr lang="fi-FI" sz="2400" dirty="0" smtClean="0">
                <a:latin typeface="Volvo Broad Pro" panose="02000606020000020004" pitchFamily="2" charset="0"/>
              </a:rPr>
              <a:t>D4 awd aut		55611,-</a:t>
            </a:r>
          </a:p>
          <a:p>
            <a:r>
              <a:rPr lang="fi-FI" sz="2400" dirty="0">
                <a:latin typeface="Volvo Broad Pro" panose="02000606020000020004" pitchFamily="2" charset="0"/>
              </a:rPr>
              <a:t>D5 awd aut		</a:t>
            </a:r>
            <a:r>
              <a:rPr lang="fi-FI" sz="2400" dirty="0" smtClean="0">
                <a:latin typeface="Volvo Broad Pro" panose="02000606020000020004" pitchFamily="2" charset="0"/>
              </a:rPr>
              <a:t>60888,-</a:t>
            </a:r>
            <a:endParaRPr lang="fi-FI" sz="2400" dirty="0">
              <a:latin typeface="Volvo Broad Pro" panose="02000606020000020004" pitchFamily="2" charset="0"/>
            </a:endParaRPr>
          </a:p>
        </p:txBody>
      </p:sp>
      <p:sp>
        <p:nvSpPr>
          <p:cNvPr id="8" name="TextBox 7"/>
          <p:cNvSpPr txBox="1"/>
          <p:nvPr/>
        </p:nvSpPr>
        <p:spPr>
          <a:xfrm>
            <a:off x="5151119" y="3455227"/>
            <a:ext cx="2872740" cy="830997"/>
          </a:xfrm>
          <a:prstGeom prst="rect">
            <a:avLst/>
          </a:prstGeom>
          <a:noFill/>
        </p:spPr>
        <p:txBody>
          <a:bodyPr wrap="square" rtlCol="0">
            <a:spAutoFit/>
          </a:bodyPr>
          <a:lstStyle/>
          <a:p>
            <a:r>
              <a:rPr lang="fi-FI" sz="2400" dirty="0" smtClean="0">
                <a:latin typeface="Volvo Broad Pro" panose="02000606020000020004" pitchFamily="2" charset="0"/>
              </a:rPr>
              <a:t>t5 aut			57635,-</a:t>
            </a:r>
          </a:p>
          <a:p>
            <a:r>
              <a:rPr lang="fi-FI" sz="2400" dirty="0" smtClean="0">
                <a:latin typeface="Volvo Broad Pro" panose="02000606020000020004" pitchFamily="2" charset="0"/>
              </a:rPr>
              <a:t>T6 awd aut		73434,-</a:t>
            </a:r>
          </a:p>
        </p:txBody>
      </p:sp>
      <p:pic>
        <p:nvPicPr>
          <p:cNvPr id="2" name="Picture 1"/>
          <p:cNvPicPr>
            <a:picLocks noChangeAspect="1"/>
          </p:cNvPicPr>
          <p:nvPr/>
        </p:nvPicPr>
        <p:blipFill>
          <a:blip r:embed="rId3"/>
          <a:stretch>
            <a:fillRect/>
          </a:stretch>
        </p:blipFill>
        <p:spPr>
          <a:xfrm>
            <a:off x="231839" y="854404"/>
            <a:ext cx="4577906" cy="1504748"/>
          </a:xfrm>
          <a:prstGeom prst="rect">
            <a:avLst/>
          </a:prstGeom>
        </p:spPr>
      </p:pic>
      <p:pic>
        <p:nvPicPr>
          <p:cNvPr id="3" name="Picture 2"/>
          <p:cNvPicPr>
            <a:picLocks noChangeAspect="1"/>
          </p:cNvPicPr>
          <p:nvPr/>
        </p:nvPicPr>
        <p:blipFill>
          <a:blip r:embed="rId4"/>
          <a:stretch>
            <a:fillRect/>
          </a:stretch>
        </p:blipFill>
        <p:spPr>
          <a:xfrm>
            <a:off x="231839" y="2609877"/>
            <a:ext cx="4577906" cy="1858299"/>
          </a:xfrm>
          <a:prstGeom prst="rect">
            <a:avLst/>
          </a:prstGeom>
        </p:spPr>
      </p:pic>
    </p:spTree>
    <p:extLst>
      <p:ext uri="{BB962C8B-B14F-4D97-AF65-F5344CB8AC3E}">
        <p14:creationId xmlns:p14="http://schemas.microsoft.com/office/powerpoint/2010/main" val="3001402037"/>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4" name="TextBox 3"/>
          <p:cNvSpPr txBox="1"/>
          <p:nvPr/>
        </p:nvSpPr>
        <p:spPr>
          <a:xfrm>
            <a:off x="5151119" y="629722"/>
            <a:ext cx="3739787" cy="3046988"/>
          </a:xfrm>
          <a:prstGeom prst="rect">
            <a:avLst/>
          </a:prstGeom>
          <a:noFill/>
        </p:spPr>
        <p:txBody>
          <a:bodyPr wrap="square" rtlCol="0">
            <a:spAutoFit/>
          </a:bodyPr>
          <a:lstStyle/>
          <a:p>
            <a:r>
              <a:rPr lang="fi-FI" sz="2400" dirty="0" smtClean="0">
                <a:latin typeface="Volvo Broad Pro" panose="02000606020000020004" pitchFamily="2" charset="0"/>
              </a:rPr>
              <a:t>business</a:t>
            </a:r>
          </a:p>
          <a:p>
            <a:r>
              <a:rPr lang="fi-FI" sz="2400" dirty="0" smtClean="0">
                <a:latin typeface="Volvo Broad Pro" panose="02000606020000020004" pitchFamily="2" charset="0"/>
              </a:rPr>
              <a:t>D3 man			47519,-</a:t>
            </a:r>
          </a:p>
          <a:p>
            <a:r>
              <a:rPr lang="fi-FI" sz="2400" dirty="0" smtClean="0">
                <a:latin typeface="Volvo Broad Pro" panose="02000606020000020004" pitchFamily="2" charset="0"/>
              </a:rPr>
              <a:t>D3 aut			49232,-</a:t>
            </a:r>
            <a:endParaRPr lang="fi-FI" dirty="0" smtClean="0">
              <a:latin typeface="Volvo Broad Pro" panose="02000606020000020004" pitchFamily="2" charset="0"/>
            </a:endParaRPr>
          </a:p>
          <a:p>
            <a:r>
              <a:rPr lang="fi-FI" sz="2400" dirty="0" smtClean="0">
                <a:latin typeface="Volvo Broad Pro" panose="02000606020000020004" pitchFamily="2" charset="0"/>
              </a:rPr>
              <a:t>D3 awd aut		53610,-</a:t>
            </a:r>
          </a:p>
          <a:p>
            <a:r>
              <a:rPr lang="fi-FI" sz="2400" dirty="0" smtClean="0">
                <a:latin typeface="Volvo Broad Pro" panose="02000606020000020004" pitchFamily="2" charset="0"/>
              </a:rPr>
              <a:t>D4 man			50455,-</a:t>
            </a:r>
          </a:p>
          <a:p>
            <a:r>
              <a:rPr lang="fi-FI" sz="2400" dirty="0" smtClean="0">
                <a:latin typeface="Volvo Broad Pro" panose="02000606020000020004" pitchFamily="2" charset="0"/>
              </a:rPr>
              <a:t>D4 aut			52167,- </a:t>
            </a:r>
          </a:p>
          <a:p>
            <a:r>
              <a:rPr lang="fi-FI" sz="2400" dirty="0" smtClean="0">
                <a:latin typeface="Volvo Broad Pro" panose="02000606020000020004" pitchFamily="2" charset="0"/>
              </a:rPr>
              <a:t>D4 awd aut		56112,-</a:t>
            </a:r>
          </a:p>
          <a:p>
            <a:r>
              <a:rPr lang="fi-FI" sz="2400" dirty="0">
                <a:latin typeface="Volvo Broad Pro" panose="02000606020000020004" pitchFamily="2" charset="0"/>
              </a:rPr>
              <a:t>D5 awd aut		</a:t>
            </a:r>
            <a:r>
              <a:rPr lang="fi-FI" sz="2400" dirty="0" smtClean="0">
                <a:latin typeface="Volvo Broad Pro" panose="02000606020000020004" pitchFamily="2" charset="0"/>
              </a:rPr>
              <a:t>61390,-</a:t>
            </a:r>
            <a:endParaRPr lang="fi-FI" sz="2400" dirty="0">
              <a:latin typeface="Volvo Broad Pro" panose="02000606020000020004" pitchFamily="2" charset="0"/>
            </a:endParaRPr>
          </a:p>
        </p:txBody>
      </p:sp>
      <p:sp>
        <p:nvSpPr>
          <p:cNvPr id="8" name="TextBox 7"/>
          <p:cNvSpPr txBox="1"/>
          <p:nvPr/>
        </p:nvSpPr>
        <p:spPr>
          <a:xfrm>
            <a:off x="5151119" y="3805462"/>
            <a:ext cx="2872740" cy="830997"/>
          </a:xfrm>
          <a:prstGeom prst="rect">
            <a:avLst/>
          </a:prstGeom>
          <a:noFill/>
        </p:spPr>
        <p:txBody>
          <a:bodyPr wrap="square" rtlCol="0">
            <a:spAutoFit/>
          </a:bodyPr>
          <a:lstStyle/>
          <a:p>
            <a:r>
              <a:rPr lang="fi-FI" sz="2400" dirty="0" smtClean="0">
                <a:latin typeface="Volvo Broad Pro" panose="02000606020000020004" pitchFamily="2" charset="0"/>
              </a:rPr>
              <a:t>t5 aut			58172,-</a:t>
            </a:r>
          </a:p>
          <a:p>
            <a:r>
              <a:rPr lang="fi-FI" sz="2400" dirty="0" smtClean="0">
                <a:latin typeface="Volvo Broad Pro" panose="02000606020000020004" pitchFamily="2" charset="0"/>
              </a:rPr>
              <a:t>T6 awd aut		73992,-</a:t>
            </a:r>
          </a:p>
        </p:txBody>
      </p:sp>
      <p:pic>
        <p:nvPicPr>
          <p:cNvPr id="2" name="Picture 1"/>
          <p:cNvPicPr>
            <a:picLocks noChangeAspect="1"/>
          </p:cNvPicPr>
          <p:nvPr/>
        </p:nvPicPr>
        <p:blipFill>
          <a:blip r:embed="rId3"/>
          <a:stretch>
            <a:fillRect/>
          </a:stretch>
        </p:blipFill>
        <p:spPr>
          <a:xfrm>
            <a:off x="231839" y="763834"/>
            <a:ext cx="4742172" cy="1558742"/>
          </a:xfrm>
          <a:prstGeom prst="rect">
            <a:avLst/>
          </a:prstGeom>
        </p:spPr>
      </p:pic>
      <p:pic>
        <p:nvPicPr>
          <p:cNvPr id="3" name="Picture 2"/>
          <p:cNvPicPr>
            <a:picLocks noChangeAspect="1"/>
          </p:cNvPicPr>
          <p:nvPr/>
        </p:nvPicPr>
        <p:blipFill>
          <a:blip r:embed="rId4"/>
          <a:stretch>
            <a:fillRect/>
          </a:stretch>
        </p:blipFill>
        <p:spPr>
          <a:xfrm>
            <a:off x="231839" y="2543197"/>
            <a:ext cx="4742172" cy="1924979"/>
          </a:xfrm>
          <a:prstGeom prst="rect">
            <a:avLst/>
          </a:prstGeom>
        </p:spPr>
      </p:pic>
    </p:spTree>
    <p:extLst>
      <p:ext uri="{BB962C8B-B14F-4D97-AF65-F5344CB8AC3E}">
        <p14:creationId xmlns:p14="http://schemas.microsoft.com/office/powerpoint/2010/main" val="2769735948"/>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885" y="-63033"/>
            <a:ext cx="9164885" cy="5206533"/>
          </a:xfrm>
          <a:prstGeom prst="rect">
            <a:avLst/>
          </a:prstGeom>
        </p:spPr>
      </p:pic>
      <p:pic>
        <p:nvPicPr>
          <p:cNvPr id="16" name="Picture 15"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9" name="Text Placeholder 6"/>
          <p:cNvSpPr txBox="1">
            <a:spLocks/>
          </p:cNvSpPr>
          <p:nvPr/>
        </p:nvSpPr>
        <p:spPr>
          <a:xfrm>
            <a:off x="-20886" y="474490"/>
            <a:ext cx="9164886" cy="6537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fi-FI" sz="2400" b="1" spc="600" dirty="0" smtClean="0">
                <a:solidFill>
                  <a:srgbClr val="FFFFFF"/>
                </a:solidFill>
                <a:latin typeface="Volvo Serif Pro" pitchFamily="18" charset="0"/>
              </a:rPr>
              <a:t>S90 ja V90 VARUSTETASOT</a:t>
            </a:r>
            <a:endParaRPr lang="en-US" sz="2400" b="1" spc="600" dirty="0">
              <a:solidFill>
                <a:srgbClr val="FFFFFF"/>
              </a:solidFill>
              <a:latin typeface="Volvo Serif Pro" pitchFamily="18" charset="0"/>
            </a:endParaRPr>
          </a:p>
        </p:txBody>
      </p:sp>
    </p:spTree>
    <p:extLst>
      <p:ext uri="{BB962C8B-B14F-4D97-AF65-F5344CB8AC3E}">
        <p14:creationId xmlns:p14="http://schemas.microsoft.com/office/powerpoint/2010/main" val="2511942130"/>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a:spLocks noGrp="1"/>
          </p:cNvSpPr>
          <p:nvPr>
            <p:ph type="body" sz="quarter" idx="11"/>
          </p:nvPr>
        </p:nvSpPr>
        <p:spPr>
          <a:xfrm>
            <a:off x="543276" y="1987227"/>
            <a:ext cx="1604771" cy="1716096"/>
          </a:xfrm>
        </p:spPr>
        <p:txBody>
          <a:bodyPr/>
          <a:lstStyle/>
          <a:p>
            <a:r>
              <a:rPr lang="en-GB" sz="1050" b="1" dirty="0">
                <a:solidFill>
                  <a:schemeClr val="tx1"/>
                </a:solidFill>
                <a:latin typeface="Volvo Sans Pro"/>
                <a:cs typeface="Volvo Sans Pro"/>
              </a:rPr>
              <a:t>Momentum</a:t>
            </a:r>
            <a:br>
              <a:rPr lang="en-GB" sz="1050" b="1" dirty="0">
                <a:solidFill>
                  <a:schemeClr val="tx1"/>
                </a:solidFill>
                <a:latin typeface="Volvo Sans Pro"/>
                <a:cs typeface="Volvo Sans Pro"/>
              </a:rPr>
            </a:br>
            <a:r>
              <a:rPr lang="en-GB" sz="1050" dirty="0" err="1">
                <a:solidFill>
                  <a:schemeClr val="tx1"/>
                </a:solidFill>
                <a:latin typeface="Volvo Sans Pro Light" pitchFamily="34" charset="0"/>
                <a:cs typeface="Volvo Sans Pro"/>
              </a:rPr>
              <a:t>Vakiovarustelu</a:t>
            </a:r>
            <a:endParaRPr lang="en-GB" sz="1050" dirty="0">
              <a:solidFill>
                <a:schemeClr val="tx1"/>
              </a:solidFill>
              <a:latin typeface="Volvo Sans Pro Light" pitchFamily="34" charset="0"/>
            </a:endParaRPr>
          </a:p>
          <a:p>
            <a:r>
              <a:rPr lang="en-GB" sz="1050" b="1" dirty="0">
                <a:solidFill>
                  <a:schemeClr val="tx1"/>
                </a:solidFill>
                <a:latin typeface="Volvo Sans Pro"/>
                <a:cs typeface="Volvo Sans Pro"/>
              </a:rPr>
              <a:t>Inscription </a:t>
            </a:r>
            <a:br>
              <a:rPr lang="en-GB" sz="1050" b="1" dirty="0">
                <a:solidFill>
                  <a:schemeClr val="tx1"/>
                </a:solidFill>
                <a:latin typeface="Volvo Sans Pro"/>
                <a:cs typeface="Volvo Sans Pro"/>
              </a:rPr>
            </a:br>
            <a:r>
              <a:rPr lang="en-GB" dirty="0" err="1" smtClean="0">
                <a:solidFill>
                  <a:schemeClr val="tx1"/>
                </a:solidFill>
                <a:latin typeface="Volvo Sans Pro Light" pitchFamily="34" charset="0"/>
              </a:rPr>
              <a:t>Ylellinen</a:t>
            </a:r>
            <a:endParaRPr lang="en-GB" dirty="0" smtClean="0">
              <a:solidFill>
                <a:schemeClr val="tx1"/>
              </a:solidFill>
              <a:latin typeface="Volvo Sans Pro Light" pitchFamily="34" charset="0"/>
            </a:endParaRPr>
          </a:p>
          <a:p>
            <a:r>
              <a:rPr lang="en-GB" b="1" dirty="0" smtClean="0">
                <a:solidFill>
                  <a:schemeClr val="tx1"/>
                </a:solidFill>
                <a:latin typeface="Volvo Sans Pro"/>
                <a:cs typeface="Volvo Sans Pro"/>
              </a:rPr>
              <a:t>R-Design</a:t>
            </a:r>
            <a:r>
              <a:rPr lang="en-GB" b="1" dirty="0">
                <a:solidFill>
                  <a:schemeClr val="tx1"/>
                </a:solidFill>
                <a:latin typeface="Volvo Sans Pro"/>
                <a:cs typeface="Volvo Sans Pro"/>
              </a:rPr>
              <a:t/>
            </a:r>
            <a:br>
              <a:rPr lang="en-GB" b="1" dirty="0">
                <a:solidFill>
                  <a:schemeClr val="tx1"/>
                </a:solidFill>
                <a:latin typeface="Volvo Sans Pro"/>
                <a:cs typeface="Volvo Sans Pro"/>
              </a:rPr>
            </a:br>
            <a:r>
              <a:rPr lang="en-GB" dirty="0" err="1" smtClean="0">
                <a:solidFill>
                  <a:schemeClr val="tx1"/>
                </a:solidFill>
                <a:latin typeface="Volvo Sans Pro Light" pitchFamily="34" charset="0"/>
                <a:cs typeface="Volvo Sans Pro"/>
              </a:rPr>
              <a:t>Urheilullinen</a:t>
            </a:r>
            <a:endParaRPr lang="en-GB" dirty="0">
              <a:solidFill>
                <a:schemeClr val="tx1"/>
              </a:solidFill>
              <a:latin typeface="Volvo Sans Pro Light" pitchFamily="34" charset="0"/>
            </a:endParaRPr>
          </a:p>
          <a:p>
            <a:endParaRPr lang="en-GB" dirty="0">
              <a:latin typeface="Volvo Sans Pro Light" pitchFamily="34" charset="0"/>
            </a:endParaRPr>
          </a:p>
          <a:p>
            <a:endParaRPr lang="en-US" dirty="0">
              <a:latin typeface="Volvo Sans Pro Light" pitchFamily="34" charset="0"/>
            </a:endParaRPr>
          </a:p>
        </p:txBody>
      </p:sp>
      <p:pic>
        <p:nvPicPr>
          <p:cNvPr id="10" name="Picture 9"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2"/>
            <a:ext cx="663865" cy="663863"/>
          </a:xfrm>
          <a:prstGeom prst="rect">
            <a:avLst/>
          </a:prstGeom>
        </p:spPr>
      </p:pic>
      <p:sp>
        <p:nvSpPr>
          <p:cNvPr id="5" name="TextBox 4"/>
          <p:cNvSpPr txBox="1"/>
          <p:nvPr/>
        </p:nvSpPr>
        <p:spPr>
          <a:xfrm>
            <a:off x="-116416" y="-63501"/>
            <a:ext cx="184731" cy="369332"/>
          </a:xfrm>
          <a:prstGeom prst="rect">
            <a:avLst/>
          </a:prstGeom>
          <a:noFill/>
        </p:spPr>
        <p:txBody>
          <a:bodyPr wrap="none" rtlCol="0">
            <a:spAutoFit/>
          </a:bodyPr>
          <a:lstStyle/>
          <a:p>
            <a:pPr defTabSz="457196"/>
            <a:endParaRPr lang="en-US" dirty="0">
              <a:solidFill>
                <a:prstClr val="black"/>
              </a:solidFill>
            </a:endParaRPr>
          </a:p>
        </p:txBody>
      </p:sp>
      <p:sp>
        <p:nvSpPr>
          <p:cNvPr id="19" name="Text Placeholder 6"/>
          <p:cNvSpPr txBox="1">
            <a:spLocks/>
          </p:cNvSpPr>
          <p:nvPr/>
        </p:nvSpPr>
        <p:spPr>
          <a:xfrm>
            <a:off x="1696762" y="1973111"/>
            <a:ext cx="4141679" cy="4835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40000"/>
              </a:lnSpc>
              <a:buNone/>
            </a:pPr>
            <a:r>
              <a:rPr lang="en-GB" sz="1600" spc="600" dirty="0">
                <a:latin typeface="Volvo Serif Pro" pitchFamily="18" charset="0"/>
              </a:rPr>
              <a:t>INSCRIPTION</a:t>
            </a:r>
          </a:p>
        </p:txBody>
      </p:sp>
      <p:sp>
        <p:nvSpPr>
          <p:cNvPr id="21" name="Text Placeholder 6"/>
          <p:cNvSpPr txBox="1">
            <a:spLocks/>
          </p:cNvSpPr>
          <p:nvPr/>
        </p:nvSpPr>
        <p:spPr>
          <a:xfrm>
            <a:off x="4731391" y="3847912"/>
            <a:ext cx="2768367" cy="4835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en-GB" sz="1600" spc="600" dirty="0">
                <a:latin typeface="Volvo Serif Pro" pitchFamily="18" charset="0"/>
              </a:rPr>
              <a:t>MOMENTUM</a:t>
            </a:r>
          </a:p>
        </p:txBody>
      </p:sp>
      <p:cxnSp>
        <p:nvCxnSpPr>
          <p:cNvPr id="7" name="Straight Connector 6"/>
          <p:cNvCxnSpPr>
            <a:stCxn id="21" idx="0"/>
          </p:cNvCxnSpPr>
          <p:nvPr/>
        </p:nvCxnSpPr>
        <p:spPr>
          <a:xfrm flipV="1">
            <a:off x="6115574" y="3143251"/>
            <a:ext cx="5826" cy="704661"/>
          </a:xfrm>
          <a:prstGeom prst="line">
            <a:avLst/>
          </a:prstGeom>
          <a:ln w="63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6115050" y="3143250"/>
            <a:ext cx="5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4591051" y="2527300"/>
            <a:ext cx="1530350" cy="615950"/>
          </a:xfrm>
          <a:prstGeom prst="line">
            <a:avLst/>
          </a:prstGeom>
          <a:ln w="635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6115051" y="2374900"/>
            <a:ext cx="1225957" cy="76835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15" name="Text Placeholder 6"/>
          <p:cNvSpPr txBox="1">
            <a:spLocks/>
          </p:cNvSpPr>
          <p:nvPr/>
        </p:nvSpPr>
        <p:spPr>
          <a:xfrm>
            <a:off x="4477966" y="1888669"/>
            <a:ext cx="4141679" cy="4835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40000"/>
              </a:lnSpc>
              <a:buNone/>
            </a:pPr>
            <a:r>
              <a:rPr lang="fi-FI" sz="2160" spc="600" dirty="0">
                <a:latin typeface="Volvo Serif Pro" pitchFamily="18" charset="0"/>
              </a:rPr>
              <a:t>R-DESIGN</a:t>
            </a:r>
            <a:endParaRPr lang="en-GB" sz="2160" spc="600" dirty="0">
              <a:latin typeface="Volvo Serif Pro" pitchFamily="18" charset="0"/>
            </a:endParaRPr>
          </a:p>
        </p:txBody>
      </p:sp>
      <p:sp>
        <p:nvSpPr>
          <p:cNvPr id="16" name="Title 5"/>
          <p:cNvSpPr txBox="1">
            <a:spLocks/>
          </p:cNvSpPr>
          <p:nvPr/>
        </p:nvSpPr>
        <p:spPr>
          <a:xfrm>
            <a:off x="590760" y="564074"/>
            <a:ext cx="7247880" cy="583200"/>
          </a:xfrm>
          <a:prstGeom prst="rect">
            <a:avLst/>
          </a:prstGeom>
        </p:spPr>
        <p:txBody>
          <a:bodyPr vert="horz" wrap="none" lIns="0" tIns="0" rIns="0" bIns="0" rtlCol="0" anchor="b">
            <a:noAutofit/>
          </a:bodyPr>
          <a:lstStyle>
            <a:lvl1pPr algn="l" defTabSz="691323" rtl="0" eaLnBrk="1" latinLnBrk="0" hangingPunct="1">
              <a:lnSpc>
                <a:spcPct val="90000"/>
              </a:lnSpc>
              <a:spcBef>
                <a:spcPct val="0"/>
              </a:spcBef>
              <a:buNone/>
              <a:defRPr sz="4400" kern="1200" baseline="0">
                <a:solidFill>
                  <a:schemeClr val="tx1"/>
                </a:solidFill>
                <a:latin typeface="+mj-lt"/>
                <a:ea typeface="+mj-ea"/>
                <a:cs typeface="+mj-cs"/>
              </a:defRPr>
            </a:lvl1pPr>
          </a:lstStyle>
          <a:p>
            <a:r>
              <a:rPr lang="fi-FI" sz="3960" dirty="0">
                <a:solidFill>
                  <a:prstClr val="black"/>
                </a:solidFill>
                <a:latin typeface="Volvo Broad Pro"/>
              </a:rPr>
              <a:t>S90 ja v90 varustetasot </a:t>
            </a:r>
            <a:endParaRPr lang="en-GB" sz="3960" dirty="0">
              <a:solidFill>
                <a:prstClr val="black"/>
              </a:solidFill>
              <a:latin typeface="Volvo Broad Pro"/>
            </a:endParaRPr>
          </a:p>
        </p:txBody>
      </p:sp>
      <p:sp>
        <p:nvSpPr>
          <p:cNvPr id="17" name="Text Placeholder 2"/>
          <p:cNvSpPr>
            <a:spLocks noGrp="1"/>
          </p:cNvSpPr>
          <p:nvPr>
            <p:ph type="body" sz="quarter" idx="10"/>
          </p:nvPr>
        </p:nvSpPr>
        <p:spPr>
          <a:xfrm>
            <a:off x="363730" y="1296578"/>
            <a:ext cx="3550179" cy="460661"/>
          </a:xfrm>
        </p:spPr>
        <p:txBody>
          <a:bodyPr/>
          <a:lstStyle/>
          <a:p>
            <a:r>
              <a:rPr lang="en-US" dirty="0" err="1" smtClean="0">
                <a:solidFill>
                  <a:schemeClr val="tx1"/>
                </a:solidFill>
              </a:rPr>
              <a:t>Varustetasot</a:t>
            </a:r>
            <a:endParaRPr lang="en-US" dirty="0">
              <a:solidFill>
                <a:schemeClr val="tx1"/>
              </a:solidFill>
            </a:endParaRPr>
          </a:p>
        </p:txBody>
      </p:sp>
    </p:spTree>
    <p:extLst>
      <p:ext uri="{BB962C8B-B14F-4D97-AF65-F5344CB8AC3E}">
        <p14:creationId xmlns:p14="http://schemas.microsoft.com/office/powerpoint/2010/main" val="2575243998"/>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04320" y="894596"/>
            <a:ext cx="3720590" cy="653769"/>
          </a:xfrm>
        </p:spPr>
        <p:txBody>
          <a:bodyPr/>
          <a:lstStyle/>
          <a:p>
            <a:r>
              <a:rPr lang="en-US" dirty="0" smtClean="0"/>
              <a:t>Momentum (</a:t>
            </a:r>
            <a:r>
              <a:rPr lang="en-US" dirty="0" err="1" smtClean="0"/>
              <a:t>vakio</a:t>
            </a:r>
            <a:r>
              <a:rPr lang="en-US" dirty="0" smtClean="0"/>
              <a:t>)</a:t>
            </a:r>
            <a:endParaRPr lang="en-US" dirty="0"/>
          </a:p>
        </p:txBody>
      </p:sp>
      <p:sp>
        <p:nvSpPr>
          <p:cNvPr id="12" name="Text Placeholder 6"/>
          <p:cNvSpPr>
            <a:spLocks noGrp="1"/>
          </p:cNvSpPr>
          <p:nvPr>
            <p:ph type="body" sz="quarter" idx="11"/>
          </p:nvPr>
        </p:nvSpPr>
        <p:spPr>
          <a:xfrm>
            <a:off x="268686" y="1465006"/>
            <a:ext cx="2406654" cy="3122664"/>
          </a:xfrm>
        </p:spPr>
        <p:txBody>
          <a:bodyPr/>
          <a:lstStyle/>
          <a:p>
            <a:pPr marL="171450" indent="-171450">
              <a:lnSpc>
                <a:spcPct val="100000"/>
              </a:lnSpc>
              <a:spcAft>
                <a:spcPts val="600"/>
              </a:spcAft>
              <a:buFont typeface="Arial" panose="020B0604020202020204" pitchFamily="34" charset="0"/>
              <a:buChar char="•"/>
            </a:pPr>
            <a:r>
              <a:rPr lang="fi-FI" sz="900" dirty="0"/>
              <a:t>Ajovakaudenhallintajärjestelmä ESC</a:t>
            </a:r>
          </a:p>
          <a:p>
            <a:pPr marL="171450" indent="-171450">
              <a:lnSpc>
                <a:spcPct val="100000"/>
              </a:lnSpc>
              <a:spcAft>
                <a:spcPts val="600"/>
              </a:spcAft>
              <a:buFont typeface="Arial" panose="020B0604020202020204" pitchFamily="34" charset="0"/>
              <a:buChar char="•"/>
            </a:pPr>
            <a:r>
              <a:rPr lang="fi-FI" sz="900" b="1" dirty="0"/>
              <a:t>City safety </a:t>
            </a:r>
            <a:r>
              <a:rPr lang="fi-FI" sz="900" b="1" dirty="0" smtClean="0"/>
              <a:t>järjestelmä</a:t>
            </a:r>
          </a:p>
          <a:p>
            <a:pPr marL="171450" indent="-171450">
              <a:lnSpc>
                <a:spcPct val="100000"/>
              </a:lnSpc>
              <a:spcAft>
                <a:spcPts val="600"/>
              </a:spcAft>
              <a:buFont typeface="Arial" panose="020B0604020202020204" pitchFamily="34" charset="0"/>
              <a:buChar char="•"/>
            </a:pPr>
            <a:r>
              <a:rPr lang="fi-FI" sz="800" b="1" dirty="0"/>
              <a:t>Törmäysvaroitin automaattisella </a:t>
            </a:r>
            <a:r>
              <a:rPr lang="fi-FI" sz="800" b="1" dirty="0" smtClean="0"/>
              <a:t>täysjarrutuksella</a:t>
            </a:r>
            <a:endParaRPr lang="fi-FI" sz="800" b="1" dirty="0"/>
          </a:p>
          <a:p>
            <a:pPr marL="171450" indent="-171450">
              <a:lnSpc>
                <a:spcPct val="100000"/>
              </a:lnSpc>
              <a:spcAft>
                <a:spcPts val="600"/>
              </a:spcAft>
              <a:buFont typeface="Arial" panose="020B0604020202020204" pitchFamily="34" charset="0"/>
              <a:buChar char="•"/>
            </a:pPr>
            <a:r>
              <a:rPr lang="fi-FI" sz="800" b="1" dirty="0" smtClean="0"/>
              <a:t>Jalankulkijan </a:t>
            </a:r>
            <a:r>
              <a:rPr lang="fi-FI" sz="800" b="1" dirty="0"/>
              <a:t>ja polkupyöräilijän </a:t>
            </a:r>
            <a:r>
              <a:rPr lang="fi-FI" sz="800" b="1" dirty="0" smtClean="0"/>
              <a:t>havaitsemistoiminto</a:t>
            </a:r>
          </a:p>
          <a:p>
            <a:pPr marL="171450" indent="-171450">
              <a:lnSpc>
                <a:spcPct val="100000"/>
              </a:lnSpc>
              <a:spcAft>
                <a:spcPts val="600"/>
              </a:spcAft>
              <a:buFont typeface="Arial" panose="020B0604020202020204" pitchFamily="34" charset="0"/>
              <a:buChar char="•"/>
            </a:pPr>
            <a:r>
              <a:rPr lang="fi-FI" sz="800" b="1" dirty="0" smtClean="0"/>
              <a:t>Isojen eläinten havaitsemistoiminto</a:t>
            </a:r>
          </a:p>
          <a:p>
            <a:pPr marL="171450" indent="-171450">
              <a:lnSpc>
                <a:spcPct val="100000"/>
              </a:lnSpc>
              <a:spcAft>
                <a:spcPts val="600"/>
              </a:spcAft>
              <a:buFont typeface="Arial" panose="020B0604020202020204" pitchFamily="34" charset="0"/>
              <a:buChar char="•"/>
            </a:pPr>
            <a:r>
              <a:rPr lang="fi-FI" sz="800" b="1" dirty="0"/>
              <a:t>Liikennemerkkien </a:t>
            </a:r>
            <a:r>
              <a:rPr lang="fi-FI" sz="800" b="1" dirty="0" smtClean="0"/>
              <a:t>tunnistusjärjestelmä</a:t>
            </a:r>
            <a:endParaRPr lang="fi-FI" sz="800" b="1" dirty="0"/>
          </a:p>
          <a:p>
            <a:pPr marL="171450" indent="-171450">
              <a:lnSpc>
                <a:spcPct val="100000"/>
              </a:lnSpc>
              <a:spcAft>
                <a:spcPts val="600"/>
              </a:spcAft>
              <a:buFont typeface="Arial" panose="020B0604020202020204" pitchFamily="34" charset="0"/>
              <a:buChar char="•"/>
            </a:pPr>
            <a:r>
              <a:rPr lang="fi-FI" sz="800" b="1" dirty="0"/>
              <a:t>Kaistavahti</a:t>
            </a:r>
          </a:p>
          <a:p>
            <a:pPr marL="171450" indent="-171450">
              <a:lnSpc>
                <a:spcPct val="100000"/>
              </a:lnSpc>
              <a:spcAft>
                <a:spcPts val="600"/>
              </a:spcAft>
              <a:buFont typeface="Arial" panose="020B0604020202020204" pitchFamily="34" charset="0"/>
              <a:buChar char="•"/>
            </a:pPr>
            <a:r>
              <a:rPr lang="fi-FI" sz="800" b="1" dirty="0" smtClean="0"/>
              <a:t>Kuljettajan </a:t>
            </a:r>
            <a:r>
              <a:rPr lang="fi-FI" sz="800" b="1" dirty="0"/>
              <a:t>tarkkailu toiminto</a:t>
            </a:r>
          </a:p>
          <a:p>
            <a:pPr marL="171450" indent="-171450">
              <a:lnSpc>
                <a:spcPct val="100000"/>
              </a:lnSpc>
              <a:spcAft>
                <a:spcPts val="600"/>
              </a:spcAft>
              <a:buFont typeface="Arial" panose="020B0604020202020204" pitchFamily="34" charset="0"/>
              <a:buChar char="•"/>
            </a:pPr>
            <a:r>
              <a:rPr lang="fi-FI" sz="900" dirty="0" smtClean="0"/>
              <a:t>WHIPS-piiskanheilahdus </a:t>
            </a:r>
            <a:r>
              <a:rPr lang="fi-FI" sz="900" dirty="0"/>
              <a:t>suojajärjestelmä </a:t>
            </a:r>
            <a:endParaRPr lang="fi-FI" sz="900" dirty="0" smtClean="0"/>
          </a:p>
          <a:p>
            <a:pPr marL="171450" indent="-171450">
              <a:lnSpc>
                <a:spcPct val="100000"/>
              </a:lnSpc>
              <a:spcAft>
                <a:spcPts val="600"/>
              </a:spcAft>
              <a:buFont typeface="Arial" panose="020B0604020202020204" pitchFamily="34" charset="0"/>
              <a:buChar char="•"/>
            </a:pPr>
            <a:r>
              <a:rPr lang="fi-FI" sz="900" dirty="0" smtClean="0"/>
              <a:t>Volvo </a:t>
            </a:r>
            <a:r>
              <a:rPr lang="fi-FI" sz="900" dirty="0"/>
              <a:t>Guard </a:t>
            </a:r>
            <a:r>
              <a:rPr lang="fi-FI" sz="900" dirty="0" smtClean="0"/>
              <a:t>hälytin, sisätutkalla ja salpalukoilla</a:t>
            </a:r>
            <a:endParaRPr lang="fi-FI" sz="900" dirty="0"/>
          </a:p>
          <a:p>
            <a:pPr marL="171450" indent="-171450">
              <a:lnSpc>
                <a:spcPct val="100000"/>
              </a:lnSpc>
              <a:spcAft>
                <a:spcPts val="600"/>
              </a:spcAft>
              <a:buFont typeface="Arial" panose="020B0604020202020204" pitchFamily="34" charset="0"/>
              <a:buChar char="•"/>
            </a:pPr>
            <a:r>
              <a:rPr lang="en-GB" sz="900" dirty="0"/>
              <a:t>ISOFIX </a:t>
            </a:r>
            <a:r>
              <a:rPr lang="en-GB" sz="900" dirty="0" err="1"/>
              <a:t>kiinnityskoukut</a:t>
            </a:r>
            <a:r>
              <a:rPr lang="en-GB" sz="900" dirty="0"/>
              <a:t> </a:t>
            </a:r>
            <a:r>
              <a:rPr lang="en-GB" sz="900" dirty="0" err="1"/>
              <a:t>takaistuimen</a:t>
            </a:r>
            <a:r>
              <a:rPr lang="en-GB" sz="900" dirty="0"/>
              <a:t> </a:t>
            </a:r>
            <a:r>
              <a:rPr lang="en-GB" sz="900" dirty="0" err="1"/>
              <a:t>reunapaikoilla</a:t>
            </a:r>
            <a:r>
              <a:rPr lang="en-GB" sz="900" dirty="0"/>
              <a:t> </a:t>
            </a:r>
            <a:endParaRPr lang="en-GB" sz="900" dirty="0" smtClean="0"/>
          </a:p>
          <a:p>
            <a:pPr marL="171450" indent="-171450">
              <a:lnSpc>
                <a:spcPct val="100000"/>
              </a:lnSpc>
              <a:spcAft>
                <a:spcPts val="600"/>
              </a:spcAft>
              <a:buFont typeface="Arial" panose="020B0604020202020204" pitchFamily="34" charset="0"/>
              <a:buChar char="•"/>
            </a:pPr>
            <a:r>
              <a:rPr lang="en-GB" sz="900" dirty="0" err="1"/>
              <a:t>Lähestymisvalot</a:t>
            </a:r>
            <a:r>
              <a:rPr lang="en-GB" sz="900" dirty="0"/>
              <a:t>/ </a:t>
            </a:r>
            <a:r>
              <a:rPr lang="en-GB" sz="900" dirty="0" err="1"/>
              <a:t>saattovalot</a:t>
            </a:r>
            <a:r>
              <a:rPr lang="en-GB" sz="900" dirty="0"/>
              <a:t> </a:t>
            </a:r>
            <a:endParaRPr lang="en-GB" sz="900" dirty="0" smtClean="0"/>
          </a:p>
          <a:p>
            <a:pPr marL="171450" indent="-171450">
              <a:lnSpc>
                <a:spcPct val="100000"/>
              </a:lnSpc>
              <a:spcAft>
                <a:spcPts val="600"/>
              </a:spcAft>
              <a:buFont typeface="Arial" panose="020B0604020202020204" pitchFamily="34" charset="0"/>
              <a:buChar char="•"/>
            </a:pPr>
            <a:r>
              <a:rPr lang="fi-FI" sz="900" dirty="0" smtClean="0"/>
              <a:t>Tavaratilan näkösuoja ja suojaverkko (V90)</a:t>
            </a:r>
            <a:endParaRPr lang="fi-FI" sz="900" dirty="0"/>
          </a:p>
        </p:txBody>
      </p:sp>
      <p:pic>
        <p:nvPicPr>
          <p:cNvPr id="13" name="Picture 12"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17" name="Text Placeholder 6"/>
          <p:cNvSpPr>
            <a:spLocks noGrp="1"/>
          </p:cNvSpPr>
          <p:nvPr>
            <p:ph type="body" sz="quarter" idx="11"/>
          </p:nvPr>
        </p:nvSpPr>
        <p:spPr>
          <a:xfrm>
            <a:off x="3040380" y="1465006"/>
            <a:ext cx="2865120" cy="3327974"/>
          </a:xfrm>
        </p:spPr>
        <p:txBody>
          <a:bodyPr/>
          <a:lstStyle/>
          <a:p>
            <a:pPr marL="171450" indent="-171450">
              <a:lnSpc>
                <a:spcPct val="100000"/>
              </a:lnSpc>
              <a:spcAft>
                <a:spcPts val="600"/>
              </a:spcAft>
              <a:buFont typeface="Arial" panose="020B0604020202020204" pitchFamily="34" charset="0"/>
              <a:buChar char="•"/>
            </a:pPr>
            <a:r>
              <a:rPr lang="fi-FI" sz="900" b="1" dirty="0" smtClean="0"/>
              <a:t>Avaimeton </a:t>
            </a:r>
            <a:r>
              <a:rPr lang="fi-FI" sz="900" b="1" dirty="0"/>
              <a:t>ajo (sisäänmeno sekä käynnistys</a:t>
            </a:r>
            <a:r>
              <a:rPr lang="fi-FI" sz="900" b="1" dirty="0" smtClean="0"/>
              <a:t>)</a:t>
            </a:r>
          </a:p>
          <a:p>
            <a:pPr marL="171450" indent="-171450">
              <a:lnSpc>
                <a:spcPct val="100000"/>
              </a:lnSpc>
              <a:spcAft>
                <a:spcPts val="600"/>
              </a:spcAft>
              <a:buFont typeface="Arial" panose="020B0604020202020204" pitchFamily="34" charset="0"/>
              <a:buChar char="•"/>
            </a:pPr>
            <a:r>
              <a:rPr lang="fi-FI" sz="900" dirty="0" smtClean="0"/>
              <a:t>Bluetooth</a:t>
            </a:r>
            <a:endParaRPr lang="fi-FI" sz="900" dirty="0"/>
          </a:p>
          <a:p>
            <a:pPr marL="171450" indent="-171450">
              <a:lnSpc>
                <a:spcPct val="100000"/>
              </a:lnSpc>
              <a:spcAft>
                <a:spcPts val="600"/>
              </a:spcAft>
              <a:buFont typeface="Arial" panose="020B0604020202020204" pitchFamily="34" charset="0"/>
              <a:buChar char="•"/>
            </a:pPr>
            <a:r>
              <a:rPr lang="fi-FI" sz="900" b="1" dirty="0" smtClean="0"/>
              <a:t>Digital </a:t>
            </a:r>
            <a:r>
              <a:rPr lang="fi-FI" sz="900" b="1" dirty="0"/>
              <a:t>mittaristo 8"</a:t>
            </a:r>
          </a:p>
          <a:p>
            <a:pPr marL="171450" indent="-171450">
              <a:lnSpc>
                <a:spcPct val="100000"/>
              </a:lnSpc>
              <a:spcAft>
                <a:spcPts val="600"/>
              </a:spcAft>
              <a:buFont typeface="Arial" panose="020B0604020202020204" pitchFamily="34" charset="0"/>
              <a:buChar char="•"/>
            </a:pPr>
            <a:r>
              <a:rPr lang="fi-FI" sz="900" dirty="0"/>
              <a:t>Etuistuimet käsisäätöiset, sähköisellä korkeuden sekä ristiseläntuen säädöllä</a:t>
            </a:r>
          </a:p>
          <a:p>
            <a:pPr marL="171450" indent="-171450">
              <a:lnSpc>
                <a:spcPct val="100000"/>
              </a:lnSpc>
              <a:spcAft>
                <a:spcPts val="600"/>
              </a:spcAft>
              <a:buFont typeface="Arial" panose="020B0604020202020204" pitchFamily="34" charset="0"/>
              <a:buChar char="•"/>
            </a:pPr>
            <a:r>
              <a:rPr lang="fi-FI" sz="900" b="1" dirty="0" smtClean="0"/>
              <a:t>Intellisafe Assist  (mukautuva </a:t>
            </a:r>
            <a:r>
              <a:rPr lang="fi-FI" sz="900" b="1" dirty="0"/>
              <a:t>vakionopeudensäädin jono- ja ajoaputoiminnolla</a:t>
            </a:r>
            <a:r>
              <a:rPr lang="fi-FI" sz="900" b="1" dirty="0" smtClean="0"/>
              <a:t>,  </a:t>
            </a:r>
            <a:r>
              <a:rPr lang="fi-FI" sz="900" b="1" dirty="0"/>
              <a:t>etäisyysvahti, kaistallapitoavustin ja nopeudenrajoitin)</a:t>
            </a:r>
          </a:p>
          <a:p>
            <a:pPr marL="171450" indent="-171450">
              <a:lnSpc>
                <a:spcPct val="100000"/>
              </a:lnSpc>
              <a:spcAft>
                <a:spcPts val="600"/>
              </a:spcAft>
              <a:buFont typeface="Arial" panose="020B0604020202020204" pitchFamily="34" charset="0"/>
              <a:buChar char="•"/>
            </a:pPr>
            <a:r>
              <a:rPr lang="fi-FI" sz="900" dirty="0"/>
              <a:t>Kyynärnoja ja säilytyslokero edessä</a:t>
            </a:r>
          </a:p>
          <a:p>
            <a:pPr marL="171450" indent="-171450">
              <a:lnSpc>
                <a:spcPct val="100000"/>
              </a:lnSpc>
              <a:spcAft>
                <a:spcPts val="600"/>
              </a:spcAft>
              <a:buFont typeface="Arial" panose="020B0604020202020204" pitchFamily="34" charset="0"/>
              <a:buChar char="•"/>
            </a:pPr>
            <a:r>
              <a:rPr lang="fi-FI" sz="900" dirty="0" smtClean="0"/>
              <a:t>Maavalot etuovissa</a:t>
            </a:r>
            <a:endParaRPr lang="fi-FI" sz="900" dirty="0"/>
          </a:p>
          <a:p>
            <a:pPr marL="171450" indent="-171450">
              <a:lnSpc>
                <a:spcPct val="100000"/>
              </a:lnSpc>
              <a:spcAft>
                <a:spcPts val="600"/>
              </a:spcAft>
              <a:buFont typeface="Arial" panose="020B0604020202020204" pitchFamily="34" charset="0"/>
              <a:buChar char="•"/>
            </a:pPr>
            <a:r>
              <a:rPr lang="fi-FI" sz="900" dirty="0" smtClean="0"/>
              <a:t>Nahkainen ohjauspyörä, Sensuksen säätimin</a:t>
            </a:r>
            <a:endParaRPr lang="fi-FI" sz="900" dirty="0"/>
          </a:p>
          <a:p>
            <a:pPr marL="171450" indent="-171450">
              <a:lnSpc>
                <a:spcPct val="100000"/>
              </a:lnSpc>
              <a:spcAft>
                <a:spcPts val="600"/>
              </a:spcAft>
              <a:buFont typeface="Arial" panose="020B0604020202020204" pitchFamily="34" charset="0"/>
              <a:buChar char="•"/>
            </a:pPr>
            <a:r>
              <a:rPr lang="fi-FI" sz="900" b="1" dirty="0" smtClean="0"/>
              <a:t>Sensus </a:t>
            </a:r>
            <a:r>
              <a:rPr lang="fi-FI" sz="900" b="1" dirty="0"/>
              <a:t>Audio High performance 9,3" kosketus </a:t>
            </a:r>
            <a:r>
              <a:rPr lang="fi-FI" sz="900" b="1" dirty="0" smtClean="0"/>
              <a:t>värinäytöllä, </a:t>
            </a:r>
            <a:r>
              <a:rPr lang="fi-FI" sz="900" b="1" dirty="0"/>
              <a:t>6 kanavainen 330W vahvistin, 10 kaiutinta, USB ja AUX liitäntä</a:t>
            </a:r>
          </a:p>
          <a:p>
            <a:pPr marL="171450" indent="-171450">
              <a:lnSpc>
                <a:spcPct val="100000"/>
              </a:lnSpc>
              <a:spcAft>
                <a:spcPts val="600"/>
              </a:spcAft>
              <a:buFont typeface="Arial" panose="020B0604020202020204" pitchFamily="34" charset="0"/>
              <a:buChar char="•"/>
            </a:pPr>
            <a:r>
              <a:rPr lang="fi-FI" sz="900" dirty="0" smtClean="0"/>
              <a:t>Sisävalaistus </a:t>
            </a:r>
            <a:r>
              <a:rPr lang="fi-FI" sz="900" dirty="0"/>
              <a:t>mid Level</a:t>
            </a:r>
          </a:p>
          <a:p>
            <a:pPr marL="171450" indent="-171450">
              <a:lnSpc>
                <a:spcPct val="100000"/>
              </a:lnSpc>
              <a:spcAft>
                <a:spcPts val="600"/>
              </a:spcAft>
              <a:buFont typeface="Arial" panose="020B0604020202020204" pitchFamily="34" charset="0"/>
              <a:buChar char="•"/>
            </a:pPr>
            <a:r>
              <a:rPr lang="fi-FI" sz="900" dirty="0"/>
              <a:t>Sisustuksen Iron Ore aluminium koristus</a:t>
            </a:r>
          </a:p>
          <a:p>
            <a:pPr marL="171450" indent="-171450">
              <a:lnSpc>
                <a:spcPct val="100000"/>
              </a:lnSpc>
              <a:spcAft>
                <a:spcPts val="600"/>
              </a:spcAft>
              <a:buFont typeface="Arial" panose="020B0604020202020204" pitchFamily="34" charset="0"/>
              <a:buChar char="•"/>
            </a:pPr>
            <a:r>
              <a:rPr lang="fi-FI" sz="900" dirty="0" smtClean="0"/>
              <a:t>Verhoilu</a:t>
            </a:r>
            <a:r>
              <a:rPr lang="fi-FI" sz="900" dirty="0"/>
              <a:t>: Bella Kangas (R100)</a:t>
            </a:r>
          </a:p>
        </p:txBody>
      </p:sp>
      <p:sp>
        <p:nvSpPr>
          <p:cNvPr id="18" name="Text Placeholder 6"/>
          <p:cNvSpPr>
            <a:spLocks noGrp="1"/>
          </p:cNvSpPr>
          <p:nvPr>
            <p:ph type="body" sz="quarter" idx="11"/>
          </p:nvPr>
        </p:nvSpPr>
        <p:spPr>
          <a:xfrm>
            <a:off x="6195479" y="1465006"/>
            <a:ext cx="2662009" cy="3648014"/>
          </a:xfrm>
        </p:spPr>
        <p:txBody>
          <a:bodyPr/>
          <a:lstStyle/>
          <a:p>
            <a:pPr marL="171450" indent="-171450">
              <a:lnSpc>
                <a:spcPct val="100000"/>
              </a:lnSpc>
              <a:spcAft>
                <a:spcPts val="600"/>
              </a:spcAft>
              <a:buFont typeface="Arial" panose="020B0604020202020204" pitchFamily="34" charset="0"/>
              <a:buChar char="•"/>
            </a:pPr>
            <a:r>
              <a:rPr lang="fi-FI" sz="900" dirty="0"/>
              <a:t>Alumiinivanteet 17" </a:t>
            </a:r>
            <a:r>
              <a:rPr lang="fi-FI" sz="900" dirty="0" smtClean="0"/>
              <a:t>(</a:t>
            </a:r>
            <a:r>
              <a:rPr lang="fi-FI" sz="900" dirty="0"/>
              <a:t>D3, </a:t>
            </a:r>
            <a:r>
              <a:rPr lang="fi-FI" sz="900" dirty="0" smtClean="0"/>
              <a:t>D3 AWD, D4, D4 AWD), </a:t>
            </a:r>
            <a:r>
              <a:rPr lang="fi-FI" sz="900" dirty="0"/>
              <a:t>18" (D5, T5, </a:t>
            </a:r>
            <a:r>
              <a:rPr lang="fi-FI" sz="900" dirty="0" smtClean="0"/>
              <a:t>T6)</a:t>
            </a:r>
            <a:endParaRPr lang="fi-FI" sz="900" dirty="0"/>
          </a:p>
          <a:p>
            <a:pPr marL="171450" indent="-171450">
              <a:lnSpc>
                <a:spcPct val="100000"/>
              </a:lnSpc>
              <a:spcAft>
                <a:spcPts val="600"/>
              </a:spcAft>
              <a:buFont typeface="Arial" panose="020B0604020202020204" pitchFamily="34" charset="0"/>
              <a:buChar char="•"/>
            </a:pPr>
            <a:r>
              <a:rPr lang="fi-FI" sz="900" dirty="0" smtClean="0"/>
              <a:t>Korinväriset </a:t>
            </a:r>
            <a:r>
              <a:rPr lang="fi-FI" sz="900" dirty="0"/>
              <a:t>helmat, puskurit ja peilit</a:t>
            </a:r>
          </a:p>
          <a:p>
            <a:pPr marL="171450" indent="-171450">
              <a:lnSpc>
                <a:spcPct val="100000"/>
              </a:lnSpc>
              <a:spcAft>
                <a:spcPts val="600"/>
              </a:spcAft>
              <a:buFont typeface="Arial" panose="020B0604020202020204" pitchFamily="34" charset="0"/>
              <a:buChar char="•"/>
            </a:pPr>
            <a:r>
              <a:rPr lang="fi-FI" sz="900" b="1" dirty="0"/>
              <a:t>LED ajovalot</a:t>
            </a:r>
          </a:p>
          <a:p>
            <a:pPr marL="171450" indent="-171450">
              <a:lnSpc>
                <a:spcPct val="100000"/>
              </a:lnSpc>
              <a:spcAft>
                <a:spcPts val="600"/>
              </a:spcAft>
              <a:buFont typeface="Arial" panose="020B0604020202020204" pitchFamily="34" charset="0"/>
              <a:buChar char="•"/>
            </a:pPr>
            <a:r>
              <a:rPr lang="fi-FI" sz="900" b="1" dirty="0"/>
              <a:t>LED päiväajovalot "thor's hammer"</a:t>
            </a:r>
          </a:p>
          <a:p>
            <a:pPr marL="171450" indent="-171450">
              <a:lnSpc>
                <a:spcPct val="100000"/>
              </a:lnSpc>
              <a:spcAft>
                <a:spcPts val="600"/>
              </a:spcAft>
              <a:buFont typeface="Arial" panose="020B0604020202020204" pitchFamily="34" charset="0"/>
              <a:buChar char="•"/>
            </a:pPr>
            <a:r>
              <a:rPr lang="fi-FI" sz="900" b="1" dirty="0"/>
              <a:t>LED automaattiset kaukovalot (päälle/pois)</a:t>
            </a:r>
          </a:p>
          <a:p>
            <a:pPr marL="171450" indent="-171450">
              <a:lnSpc>
                <a:spcPct val="100000"/>
              </a:lnSpc>
              <a:spcAft>
                <a:spcPts val="600"/>
              </a:spcAft>
              <a:buFont typeface="Arial" panose="020B0604020202020204" pitchFamily="34" charset="0"/>
              <a:buChar char="•"/>
            </a:pPr>
            <a:r>
              <a:rPr lang="fi-FI" sz="900" dirty="0"/>
              <a:t>Lukittavat pyöränpultit</a:t>
            </a:r>
          </a:p>
          <a:p>
            <a:pPr marL="171450" indent="-171450">
              <a:lnSpc>
                <a:spcPct val="100000"/>
              </a:lnSpc>
              <a:spcAft>
                <a:spcPts val="600"/>
              </a:spcAft>
              <a:buFont typeface="Arial" panose="020B0604020202020204" pitchFamily="34" charset="0"/>
              <a:buChar char="•"/>
            </a:pPr>
            <a:r>
              <a:rPr lang="fi-FI" sz="900" dirty="0"/>
              <a:t>Pysäköintitutka taakse (akustinen ja visuaalinen)</a:t>
            </a:r>
          </a:p>
          <a:p>
            <a:pPr marL="171450" indent="-171450">
              <a:lnSpc>
                <a:spcPct val="100000"/>
              </a:lnSpc>
              <a:spcAft>
                <a:spcPts val="600"/>
              </a:spcAft>
              <a:buFont typeface="Arial" panose="020B0604020202020204" pitchFamily="34" charset="0"/>
              <a:buChar char="•"/>
            </a:pPr>
            <a:r>
              <a:rPr lang="fi-FI" sz="900" dirty="0"/>
              <a:t>Rengaspaineen valvontajärjestelmä </a:t>
            </a:r>
            <a:r>
              <a:rPr lang="fi-FI" sz="900" dirty="0" smtClean="0"/>
              <a:t>(iTPMS)</a:t>
            </a:r>
          </a:p>
          <a:p>
            <a:pPr marL="171450" indent="-171450">
              <a:lnSpc>
                <a:spcPct val="100000"/>
              </a:lnSpc>
              <a:spcAft>
                <a:spcPts val="600"/>
              </a:spcAft>
              <a:buFont typeface="Arial" panose="020B0604020202020204" pitchFamily="34" charset="0"/>
              <a:buChar char="•"/>
            </a:pPr>
            <a:r>
              <a:rPr lang="fi-FI" sz="900" dirty="0" smtClean="0"/>
              <a:t>Sadetunnistin</a:t>
            </a:r>
            <a:endParaRPr lang="fi-FI" sz="900" dirty="0"/>
          </a:p>
          <a:p>
            <a:pPr marL="171450" indent="-171450">
              <a:lnSpc>
                <a:spcPct val="100000"/>
              </a:lnSpc>
              <a:spcAft>
                <a:spcPts val="600"/>
              </a:spcAft>
              <a:buFont typeface="Arial" panose="020B0604020202020204" pitchFamily="34" charset="0"/>
              <a:buChar char="•"/>
            </a:pPr>
            <a:r>
              <a:rPr lang="fi-FI" sz="900" dirty="0" smtClean="0"/>
              <a:t>Sähköisesti </a:t>
            </a:r>
            <a:r>
              <a:rPr lang="fi-FI" sz="900" dirty="0"/>
              <a:t>koriavasten kääntyvät </a:t>
            </a:r>
            <a:r>
              <a:rPr lang="fi-FI" sz="900" dirty="0" smtClean="0"/>
              <a:t>ulkopeilit</a:t>
            </a:r>
          </a:p>
          <a:p>
            <a:pPr marL="171450" indent="-171450">
              <a:lnSpc>
                <a:spcPct val="100000"/>
              </a:lnSpc>
              <a:spcAft>
                <a:spcPts val="600"/>
              </a:spcAft>
              <a:buFont typeface="Arial" panose="020B0604020202020204" pitchFamily="34" charset="0"/>
              <a:buChar char="•"/>
            </a:pPr>
            <a:r>
              <a:rPr lang="fi-FI" sz="900" b="1" dirty="0"/>
              <a:t>Sähkötoiminen takaluukku, hand free avaustoiminnolla </a:t>
            </a:r>
          </a:p>
          <a:p>
            <a:pPr marL="171450" indent="-171450">
              <a:lnSpc>
                <a:spcPct val="100000"/>
              </a:lnSpc>
              <a:spcAft>
                <a:spcPts val="600"/>
              </a:spcAft>
              <a:buFont typeface="Arial" panose="020B0604020202020204" pitchFamily="34" charset="0"/>
              <a:buChar char="•"/>
            </a:pPr>
            <a:r>
              <a:rPr lang="fi-FI" sz="900" dirty="0"/>
              <a:t>Tupla </a:t>
            </a:r>
            <a:r>
              <a:rPr lang="fi-FI" sz="900" dirty="0" smtClean="0"/>
              <a:t>pakoputkenpäät</a:t>
            </a:r>
            <a:r>
              <a:rPr lang="en-US" sz="900" dirty="0"/>
              <a:t> </a:t>
            </a:r>
            <a:r>
              <a:rPr lang="en-US" sz="900" dirty="0" smtClean="0"/>
              <a:t>(</a:t>
            </a:r>
            <a:r>
              <a:rPr lang="en-US" sz="900" dirty="0" err="1" smtClean="0"/>
              <a:t>ei</a:t>
            </a:r>
            <a:r>
              <a:rPr lang="en-US" sz="900" dirty="0" smtClean="0"/>
              <a:t> D3)</a:t>
            </a:r>
          </a:p>
          <a:p>
            <a:pPr marL="171450" indent="-171450">
              <a:lnSpc>
                <a:spcPct val="100000"/>
              </a:lnSpc>
              <a:spcAft>
                <a:spcPts val="600"/>
              </a:spcAft>
              <a:buFont typeface="Arial" panose="020B0604020202020204" pitchFamily="34" charset="0"/>
              <a:buChar char="•"/>
            </a:pPr>
            <a:r>
              <a:rPr lang="en-US" sz="900" b="1" dirty="0" err="1" smtClean="0"/>
              <a:t>Kattokiskot</a:t>
            </a:r>
            <a:r>
              <a:rPr lang="en-US" sz="900" b="1" dirty="0" smtClean="0"/>
              <a:t> </a:t>
            </a:r>
            <a:r>
              <a:rPr lang="en-US" sz="900" b="1" dirty="0" err="1" smtClean="0"/>
              <a:t>kirkkaat</a:t>
            </a:r>
            <a:r>
              <a:rPr lang="en-US" sz="900" b="1" dirty="0" smtClean="0"/>
              <a:t> (V90)</a:t>
            </a:r>
          </a:p>
          <a:p>
            <a:pPr marL="171450" indent="-171450">
              <a:lnSpc>
                <a:spcPct val="100000"/>
              </a:lnSpc>
              <a:spcAft>
                <a:spcPts val="600"/>
              </a:spcAft>
              <a:buFont typeface="Arial" panose="020B0604020202020204" pitchFamily="34" charset="0"/>
              <a:buChar char="•"/>
            </a:pPr>
            <a:endParaRPr lang="en-US" sz="700" dirty="0"/>
          </a:p>
        </p:txBody>
      </p:sp>
      <p:cxnSp>
        <p:nvCxnSpPr>
          <p:cNvPr id="19" name="Straight Connector 18"/>
          <p:cNvCxnSpPr/>
          <p:nvPr/>
        </p:nvCxnSpPr>
        <p:spPr>
          <a:xfrm flipH="1">
            <a:off x="363731" y="1401990"/>
            <a:ext cx="8448336" cy="0"/>
          </a:xfrm>
          <a:prstGeom prst="line">
            <a:avLst/>
          </a:prstGeom>
          <a:ln w="63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894295"/>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04320" y="894596"/>
            <a:ext cx="5322288" cy="653769"/>
          </a:xfrm>
        </p:spPr>
        <p:txBody>
          <a:bodyPr/>
          <a:lstStyle/>
          <a:p>
            <a:r>
              <a:rPr lang="en-US" dirty="0" smtClean="0"/>
              <a:t>Business</a:t>
            </a:r>
            <a:endParaRPr lang="en-US" dirty="0"/>
          </a:p>
        </p:txBody>
      </p:sp>
      <p:sp>
        <p:nvSpPr>
          <p:cNvPr id="12" name="Text Placeholder 6"/>
          <p:cNvSpPr>
            <a:spLocks noGrp="1"/>
          </p:cNvSpPr>
          <p:nvPr>
            <p:ph type="body" sz="quarter" idx="11"/>
          </p:nvPr>
        </p:nvSpPr>
        <p:spPr>
          <a:xfrm>
            <a:off x="268686" y="1465006"/>
            <a:ext cx="2406654" cy="3430082"/>
          </a:xfrm>
        </p:spPr>
        <p:txBody>
          <a:bodyPr/>
          <a:lstStyle/>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Ajovakaudenhallintajärjestelmä ESC</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City safety järjestelmä</a:t>
            </a:r>
          </a:p>
          <a:p>
            <a:pPr marL="171450" indent="-171450">
              <a:lnSpc>
                <a:spcPct val="100000"/>
              </a:lnSpc>
              <a:spcAft>
                <a:spcPts val="600"/>
              </a:spcAft>
              <a:buFont typeface="Arial" panose="020B0604020202020204" pitchFamily="34" charset="0"/>
              <a:buChar char="•"/>
            </a:pPr>
            <a:r>
              <a:rPr lang="fi-FI" sz="800" dirty="0" smtClean="0">
                <a:latin typeface="Volvo Sans Pro Light" panose="020B0304030504040204" pitchFamily="34" charset="0"/>
              </a:rPr>
              <a:t>Jalankulkijan, polkupyöräilijän ja isojen eläimien havaitsemistoiminto</a:t>
            </a:r>
            <a:endParaRPr lang="fi-FI" sz="800" dirty="0">
              <a:latin typeface="Volvo Sans Pro Light" panose="020B0304030504040204" pitchFamily="34" charset="0"/>
            </a:endParaRPr>
          </a:p>
          <a:p>
            <a:pPr marL="171450" indent="-171450">
              <a:lnSpc>
                <a:spcPct val="100000"/>
              </a:lnSpc>
              <a:spcAft>
                <a:spcPts val="600"/>
              </a:spcAft>
              <a:buFont typeface="Arial" panose="020B0604020202020204" pitchFamily="34" charset="0"/>
              <a:buChar char="•"/>
            </a:pPr>
            <a:r>
              <a:rPr lang="fi-FI" sz="800" dirty="0">
                <a:latin typeface="Volvo Sans Pro Light" panose="020B0304030504040204" pitchFamily="34" charset="0"/>
              </a:rPr>
              <a:t>Kaistavahti</a:t>
            </a:r>
          </a:p>
          <a:p>
            <a:pPr marL="171450" indent="-171450">
              <a:lnSpc>
                <a:spcPct val="100000"/>
              </a:lnSpc>
              <a:spcAft>
                <a:spcPts val="600"/>
              </a:spcAft>
              <a:buFont typeface="Arial" panose="020B0604020202020204" pitchFamily="34" charset="0"/>
              <a:buChar char="•"/>
            </a:pPr>
            <a:r>
              <a:rPr lang="fi-FI" sz="800" dirty="0" smtClean="0">
                <a:latin typeface="Volvo Sans Pro Light" panose="020B0304030504040204" pitchFamily="34" charset="0"/>
              </a:rPr>
              <a:t>Kuljettajan </a:t>
            </a:r>
            <a:r>
              <a:rPr lang="fi-FI" sz="800" dirty="0">
                <a:latin typeface="Volvo Sans Pro Light" panose="020B0304030504040204" pitchFamily="34" charset="0"/>
              </a:rPr>
              <a:t>tarkkailu toiminto</a:t>
            </a:r>
          </a:p>
          <a:p>
            <a:pPr marL="171450" indent="-171450">
              <a:lnSpc>
                <a:spcPct val="100000"/>
              </a:lnSpc>
              <a:spcAft>
                <a:spcPts val="600"/>
              </a:spcAft>
              <a:buFont typeface="Arial" panose="020B0604020202020204" pitchFamily="34" charset="0"/>
              <a:buChar char="•"/>
            </a:pPr>
            <a:r>
              <a:rPr lang="fi-FI" sz="800" dirty="0" smtClean="0">
                <a:latin typeface="Volvo Sans Pro Light" panose="020B0304030504040204" pitchFamily="34" charset="0"/>
              </a:rPr>
              <a:t>Liikennemerkkien </a:t>
            </a:r>
            <a:r>
              <a:rPr lang="fi-FI" sz="800" dirty="0">
                <a:latin typeface="Volvo Sans Pro Light" panose="020B0304030504040204" pitchFamily="34" charset="0"/>
              </a:rPr>
              <a:t>tunnistusjärjestelmä</a:t>
            </a:r>
          </a:p>
          <a:p>
            <a:pPr marL="171450" indent="-171450">
              <a:lnSpc>
                <a:spcPct val="100000"/>
              </a:lnSpc>
              <a:spcAft>
                <a:spcPts val="600"/>
              </a:spcAft>
              <a:buFont typeface="Arial" panose="020B0604020202020204" pitchFamily="34" charset="0"/>
              <a:buChar char="•"/>
            </a:pPr>
            <a:r>
              <a:rPr lang="fi-FI" sz="800" dirty="0" smtClean="0">
                <a:latin typeface="Volvo Sans Pro Light" panose="020B0304030504040204" pitchFamily="34" charset="0"/>
              </a:rPr>
              <a:t>Törmäysvaroitin </a:t>
            </a:r>
            <a:r>
              <a:rPr lang="fi-FI" sz="800" dirty="0">
                <a:latin typeface="Volvo Sans Pro Light" panose="020B0304030504040204" pitchFamily="34" charset="0"/>
              </a:rPr>
              <a:t>automaattisella täysjarrutuksella</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WHIPS-piiskanheilahdus </a:t>
            </a:r>
            <a:r>
              <a:rPr lang="fi-FI" sz="900" dirty="0">
                <a:latin typeface="Volvo Sans Pro Light" panose="020B0304030504040204" pitchFamily="34" charset="0"/>
              </a:rPr>
              <a:t>suojajärjestelmä </a:t>
            </a:r>
            <a:endParaRPr lang="fi-FI" sz="900" dirty="0" smtClean="0">
              <a:latin typeface="Volvo Sans Pro Light" panose="020B0304030504040204" pitchFamily="34" charset="0"/>
            </a:endParaRP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Volvo </a:t>
            </a:r>
            <a:r>
              <a:rPr lang="fi-FI" sz="900" dirty="0">
                <a:latin typeface="Volvo Sans Pro Light" panose="020B0304030504040204" pitchFamily="34" charset="0"/>
              </a:rPr>
              <a:t>Guard </a:t>
            </a:r>
            <a:r>
              <a:rPr lang="fi-FI" sz="900" dirty="0" smtClean="0">
                <a:latin typeface="Volvo Sans Pro Light" panose="020B0304030504040204" pitchFamily="34" charset="0"/>
              </a:rPr>
              <a:t>hälytin</a:t>
            </a:r>
          </a:p>
          <a:p>
            <a:pPr marL="171450" indent="-171450">
              <a:lnSpc>
                <a:spcPct val="100000"/>
              </a:lnSpc>
              <a:spcAft>
                <a:spcPts val="600"/>
              </a:spcAft>
              <a:buFont typeface="Arial" panose="020B0604020202020204" pitchFamily="34" charset="0"/>
              <a:buChar char="•"/>
            </a:pPr>
            <a:r>
              <a:rPr lang="fi-FI" sz="900" b="1" dirty="0" smtClean="0">
                <a:solidFill>
                  <a:srgbClr val="0000FF"/>
                </a:solidFill>
                <a:latin typeface="Volvo Sans Pro Light" panose="020B0304030504040204" pitchFamily="34" charset="0"/>
              </a:rPr>
              <a:t>Pysäköintiavustin puoliautomaattinen tasku ja ruutupysäköintiin.</a:t>
            </a:r>
          </a:p>
          <a:p>
            <a:pPr marL="171450" indent="-171450">
              <a:lnSpc>
                <a:spcPct val="100000"/>
              </a:lnSpc>
              <a:spcAft>
                <a:spcPts val="600"/>
              </a:spcAft>
              <a:buFont typeface="Arial" panose="020B0604020202020204" pitchFamily="34" charset="0"/>
              <a:buChar char="•"/>
            </a:pPr>
            <a:r>
              <a:rPr lang="fi-FI" sz="900" b="1" dirty="0" smtClean="0">
                <a:solidFill>
                  <a:srgbClr val="0000FF"/>
                </a:solidFill>
                <a:latin typeface="Volvo Sans Pro Light" panose="020B0304030504040204" pitchFamily="34" charset="0"/>
              </a:rPr>
              <a:t>pysäköintitutka eteen</a:t>
            </a:r>
          </a:p>
          <a:p>
            <a:pPr marL="171450" indent="-171450">
              <a:lnSpc>
                <a:spcPct val="100000"/>
              </a:lnSpc>
              <a:spcAft>
                <a:spcPts val="600"/>
              </a:spcAft>
              <a:buFont typeface="Arial" panose="020B0604020202020204" pitchFamily="34" charset="0"/>
              <a:buChar char="•"/>
            </a:pPr>
            <a:r>
              <a:rPr lang="fi-FI" sz="900" dirty="0" smtClean="0">
                <a:solidFill>
                  <a:schemeClr val="tx1"/>
                </a:solidFill>
                <a:latin typeface="Volvo Sans Pro Light" panose="020B0304030504040204" pitchFamily="34" charset="0"/>
              </a:rPr>
              <a:t>Sähkötoiminen takaluukku</a:t>
            </a:r>
          </a:p>
          <a:p>
            <a:pPr marL="171450" indent="-171450">
              <a:lnSpc>
                <a:spcPct val="100000"/>
              </a:lnSpc>
              <a:spcAft>
                <a:spcPts val="600"/>
              </a:spcAft>
              <a:buFont typeface="Arial" panose="020B0604020202020204" pitchFamily="34" charset="0"/>
              <a:buChar char="•"/>
            </a:pPr>
            <a:r>
              <a:rPr lang="fi-FI" sz="900" b="1" dirty="0" smtClean="0">
                <a:solidFill>
                  <a:srgbClr val="0000FF"/>
                </a:solidFill>
                <a:latin typeface="Volvo Sans Pro Light" panose="020B0304030504040204" pitchFamily="34" charset="0"/>
              </a:rPr>
              <a:t>Säädettävät ajotilat (Eco, Comfort, Dynamic, Induvidual)</a:t>
            </a:r>
            <a:endParaRPr lang="fi-FI" sz="900" b="1" dirty="0">
              <a:solidFill>
                <a:srgbClr val="0000FF"/>
              </a:solidFill>
              <a:latin typeface="Volvo Sans Pro Light" panose="020B0304030504040204" pitchFamily="34" charset="0"/>
            </a:endParaRPr>
          </a:p>
        </p:txBody>
      </p:sp>
      <p:pic>
        <p:nvPicPr>
          <p:cNvPr id="13" name="Picture 12"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17" name="Text Placeholder 6"/>
          <p:cNvSpPr>
            <a:spLocks noGrp="1"/>
          </p:cNvSpPr>
          <p:nvPr>
            <p:ph type="body" sz="quarter" idx="11"/>
          </p:nvPr>
        </p:nvSpPr>
        <p:spPr>
          <a:xfrm>
            <a:off x="3040380" y="1465006"/>
            <a:ext cx="2865120" cy="3327974"/>
          </a:xfrm>
        </p:spPr>
        <p:txBody>
          <a:bodyPr/>
          <a:lstStyle/>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Avaimeton </a:t>
            </a:r>
            <a:r>
              <a:rPr lang="fi-FI" sz="900" dirty="0">
                <a:latin typeface="Volvo Sans Pro Light" panose="020B0304030504040204" pitchFamily="34" charset="0"/>
              </a:rPr>
              <a:t>ajo (sisäänmeno sekä käynnistys)</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Digital </a:t>
            </a:r>
            <a:r>
              <a:rPr lang="fi-FI" sz="900" dirty="0">
                <a:latin typeface="Volvo Sans Pro Light" panose="020B0304030504040204" pitchFamily="34" charset="0"/>
              </a:rPr>
              <a:t>mittaristo 8"</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Etuistuimet käsisäätöiset, sähköisellä korkeuden sekä ristiseläntuen säädöllä</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Intellisafe Assist  (mukautuva </a:t>
            </a:r>
            <a:r>
              <a:rPr lang="fi-FI" sz="900" dirty="0">
                <a:latin typeface="Volvo Sans Pro Light" panose="020B0304030504040204" pitchFamily="34" charset="0"/>
              </a:rPr>
              <a:t>vakionopeudensäädin jono- ja ajoaputoiminnolla</a:t>
            </a:r>
            <a:r>
              <a:rPr lang="fi-FI" sz="900" dirty="0" smtClean="0">
                <a:latin typeface="Volvo Sans Pro Light" panose="020B0304030504040204" pitchFamily="34" charset="0"/>
              </a:rPr>
              <a:t>,  </a:t>
            </a:r>
            <a:r>
              <a:rPr lang="fi-FI" sz="900" dirty="0">
                <a:latin typeface="Volvo Sans Pro Light" panose="020B0304030504040204" pitchFamily="34" charset="0"/>
              </a:rPr>
              <a:t>etäisyysvahti, kaistallapitoavustin ja nopeudenrajoitin)</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Kyynärnoja ja säilytyslokero edessä</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Maavalot </a:t>
            </a:r>
            <a:r>
              <a:rPr lang="fi-FI" sz="900" dirty="0">
                <a:latin typeface="Volvo Sans Pro Light" panose="020B0304030504040204" pitchFamily="34" charset="0"/>
              </a:rPr>
              <a:t>ovenkahvoissa</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Ohjauspyörä </a:t>
            </a:r>
            <a:r>
              <a:rPr lang="fi-FI" sz="900" dirty="0">
                <a:latin typeface="Volvo Sans Pro Light" panose="020B0304030504040204" pitchFamily="34" charset="0"/>
              </a:rPr>
              <a:t>nahkaa</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Sensus </a:t>
            </a:r>
            <a:r>
              <a:rPr lang="fi-FI" sz="900" dirty="0">
                <a:latin typeface="Volvo Sans Pro Light" panose="020B0304030504040204" pitchFamily="34" charset="0"/>
              </a:rPr>
              <a:t>Audio High performance 9,3" kosketus </a:t>
            </a:r>
            <a:r>
              <a:rPr lang="fi-FI" sz="900" dirty="0" smtClean="0">
                <a:latin typeface="Volvo Sans Pro Light" panose="020B0304030504040204" pitchFamily="34" charset="0"/>
              </a:rPr>
              <a:t>värinäytöllä, </a:t>
            </a:r>
            <a:r>
              <a:rPr lang="fi-FI" sz="900" dirty="0">
                <a:latin typeface="Volvo Sans Pro Light" panose="020B0304030504040204" pitchFamily="34" charset="0"/>
              </a:rPr>
              <a:t>6 kanavainen 330W vahvistin, 10 kaiutinta, USB ja AUX liitäntä</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Sisävalaistus </a:t>
            </a:r>
            <a:r>
              <a:rPr lang="fi-FI" sz="900" dirty="0">
                <a:latin typeface="Volvo Sans Pro Light" panose="020B0304030504040204" pitchFamily="34" charset="0"/>
              </a:rPr>
              <a:t>mid Level</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Sisustuksen Iron Ore aluminium koristus</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Verhoilu</a:t>
            </a:r>
            <a:r>
              <a:rPr lang="fi-FI" sz="900" dirty="0">
                <a:latin typeface="Volvo Sans Pro Light" panose="020B0304030504040204" pitchFamily="34" charset="0"/>
              </a:rPr>
              <a:t>: Bella Kangas (R100)</a:t>
            </a:r>
          </a:p>
        </p:txBody>
      </p:sp>
      <p:sp>
        <p:nvSpPr>
          <p:cNvPr id="18" name="Text Placeholder 6"/>
          <p:cNvSpPr>
            <a:spLocks noGrp="1"/>
          </p:cNvSpPr>
          <p:nvPr>
            <p:ph type="body" sz="quarter" idx="11"/>
          </p:nvPr>
        </p:nvSpPr>
        <p:spPr>
          <a:xfrm>
            <a:off x="6195479" y="1465006"/>
            <a:ext cx="2662009" cy="3648014"/>
          </a:xfrm>
        </p:spPr>
        <p:txBody>
          <a:bodyPr/>
          <a:lstStyle/>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Alumiinivanteet 17" </a:t>
            </a:r>
            <a:r>
              <a:rPr lang="fi-FI" sz="900" dirty="0" smtClean="0">
                <a:latin typeface="Volvo Sans Pro Light" panose="020B0304030504040204" pitchFamily="34" charset="0"/>
              </a:rPr>
              <a:t>(</a:t>
            </a:r>
            <a:r>
              <a:rPr lang="fi-FI" sz="900" dirty="0">
                <a:latin typeface="Volvo Sans Pro Light" panose="020B0304030504040204" pitchFamily="34" charset="0"/>
              </a:rPr>
              <a:t>D3, </a:t>
            </a:r>
            <a:r>
              <a:rPr lang="fi-FI" sz="900" dirty="0" smtClean="0">
                <a:latin typeface="Volvo Sans Pro Light" panose="020B0304030504040204" pitchFamily="34" charset="0"/>
              </a:rPr>
              <a:t>D3 AWD, D4, D4 AWD),</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Alumiinivanteet 18</a:t>
            </a:r>
            <a:r>
              <a:rPr lang="fi-FI" sz="900" dirty="0">
                <a:latin typeface="Volvo Sans Pro Light" panose="020B0304030504040204" pitchFamily="34" charset="0"/>
              </a:rPr>
              <a:t>" (</a:t>
            </a:r>
            <a:r>
              <a:rPr lang="fi-FI" sz="900" dirty="0" smtClean="0">
                <a:latin typeface="Volvo Sans Pro Light" panose="020B0304030504040204" pitchFamily="34" charset="0"/>
              </a:rPr>
              <a:t>D5 AWD, </a:t>
            </a:r>
            <a:r>
              <a:rPr lang="fi-FI" sz="900" dirty="0">
                <a:latin typeface="Volvo Sans Pro Light" panose="020B0304030504040204" pitchFamily="34" charset="0"/>
              </a:rPr>
              <a:t>T5, </a:t>
            </a:r>
            <a:r>
              <a:rPr lang="fi-FI" sz="900" dirty="0" smtClean="0">
                <a:latin typeface="Volvo Sans Pro Light" panose="020B0304030504040204" pitchFamily="34" charset="0"/>
              </a:rPr>
              <a:t>T6 AWD)</a:t>
            </a:r>
            <a:endParaRPr lang="fi-FI" sz="900" dirty="0">
              <a:latin typeface="Volvo Sans Pro Light" panose="020B0304030504040204" pitchFamily="34" charset="0"/>
            </a:endParaRP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Korinväriset </a:t>
            </a:r>
            <a:r>
              <a:rPr lang="fi-FI" sz="900" dirty="0">
                <a:latin typeface="Volvo Sans Pro Light" panose="020B0304030504040204" pitchFamily="34" charset="0"/>
              </a:rPr>
              <a:t>helmat, puskurit ja peilit</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LED ajovalot</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LED päiväajovalot "thor's hammer"</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LED automaattiset kaukovalot (päälle/pois)</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Lukittavat pyöränpultit</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Pysäköintitutka taakse (akustinen ja visuaalinen)</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Rengaspaineen valvontajärjestelmä </a:t>
            </a:r>
            <a:r>
              <a:rPr lang="fi-FI" sz="700" dirty="0" smtClean="0">
                <a:latin typeface="Volvo Sans Pro Light" panose="020B0304030504040204" pitchFamily="34" charset="0"/>
              </a:rPr>
              <a:t>(iTPMS)</a:t>
            </a: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Sadetunnistin</a:t>
            </a:r>
            <a:endParaRPr lang="fi-FI" sz="900" dirty="0">
              <a:latin typeface="Volvo Sans Pro Light" panose="020B0304030504040204" pitchFamily="34" charset="0"/>
            </a:endParaRPr>
          </a:p>
          <a:p>
            <a:pPr marL="171450" indent="-171450">
              <a:lnSpc>
                <a:spcPct val="100000"/>
              </a:lnSpc>
              <a:spcAft>
                <a:spcPts val="600"/>
              </a:spcAft>
              <a:buFont typeface="Arial" panose="020B0604020202020204" pitchFamily="34" charset="0"/>
              <a:buChar char="•"/>
            </a:pPr>
            <a:r>
              <a:rPr lang="fi-FI" sz="900" dirty="0" smtClean="0">
                <a:latin typeface="Volvo Sans Pro Light" panose="020B0304030504040204" pitchFamily="34" charset="0"/>
              </a:rPr>
              <a:t>Sähköisesti </a:t>
            </a:r>
            <a:r>
              <a:rPr lang="fi-FI" sz="900" dirty="0">
                <a:latin typeface="Volvo Sans Pro Light" panose="020B0304030504040204" pitchFamily="34" charset="0"/>
              </a:rPr>
              <a:t>koriavasten kääntyvät ulkopeilit</a:t>
            </a:r>
          </a:p>
          <a:p>
            <a:pPr marL="171450" indent="-171450">
              <a:lnSpc>
                <a:spcPct val="100000"/>
              </a:lnSpc>
              <a:spcAft>
                <a:spcPts val="600"/>
              </a:spcAft>
              <a:buFont typeface="Arial" panose="020B0604020202020204" pitchFamily="34" charset="0"/>
              <a:buChar char="•"/>
            </a:pPr>
            <a:r>
              <a:rPr lang="fi-FI" sz="900" dirty="0">
                <a:latin typeface="Volvo Sans Pro Light" panose="020B0304030504040204" pitchFamily="34" charset="0"/>
              </a:rPr>
              <a:t>Tupla </a:t>
            </a:r>
            <a:r>
              <a:rPr lang="fi-FI" sz="900" dirty="0" smtClean="0">
                <a:latin typeface="Volvo Sans Pro Light" panose="020B0304030504040204" pitchFamily="34" charset="0"/>
              </a:rPr>
              <a:t>pakoputkenpäät</a:t>
            </a:r>
            <a:r>
              <a:rPr lang="en-US" dirty="0">
                <a:latin typeface="Volvo Sans Pro Light" panose="020B0304030504040204" pitchFamily="34" charset="0"/>
              </a:rPr>
              <a:t> </a:t>
            </a:r>
            <a:r>
              <a:rPr lang="en-US" dirty="0" smtClean="0">
                <a:latin typeface="Volvo Sans Pro Light" panose="020B0304030504040204" pitchFamily="34" charset="0"/>
              </a:rPr>
              <a:t>(</a:t>
            </a:r>
            <a:r>
              <a:rPr lang="en-US" dirty="0" err="1" smtClean="0">
                <a:latin typeface="Volvo Sans Pro Light" panose="020B0304030504040204" pitchFamily="34" charset="0"/>
              </a:rPr>
              <a:t>ei</a:t>
            </a:r>
            <a:r>
              <a:rPr lang="en-US" dirty="0" smtClean="0">
                <a:latin typeface="Volvo Sans Pro Light" panose="020B0304030504040204" pitchFamily="34" charset="0"/>
              </a:rPr>
              <a:t> D3)</a:t>
            </a:r>
          </a:p>
          <a:p>
            <a:pPr marL="171450" indent="-171450">
              <a:lnSpc>
                <a:spcPct val="100000"/>
              </a:lnSpc>
              <a:spcAft>
                <a:spcPts val="600"/>
              </a:spcAft>
              <a:buFont typeface="Arial" panose="020B0604020202020204" pitchFamily="34" charset="0"/>
              <a:buChar char="•"/>
            </a:pPr>
            <a:r>
              <a:rPr lang="en-US" sz="900" b="1" dirty="0" smtClean="0">
                <a:solidFill>
                  <a:srgbClr val="0000FF"/>
                </a:solidFill>
                <a:latin typeface="Volvo Sans Pro Light" panose="020B0304030504040204" pitchFamily="34" charset="0"/>
              </a:rPr>
              <a:t>Car Play Apple</a:t>
            </a:r>
          </a:p>
          <a:p>
            <a:pPr marL="171450" indent="-171450">
              <a:lnSpc>
                <a:spcPct val="100000"/>
              </a:lnSpc>
              <a:spcAft>
                <a:spcPts val="600"/>
              </a:spcAft>
              <a:buFont typeface="Arial" panose="020B0604020202020204" pitchFamily="34" charset="0"/>
              <a:buChar char="•"/>
            </a:pPr>
            <a:r>
              <a:rPr lang="en-US" sz="900" dirty="0" err="1"/>
              <a:t>Kattokiskot</a:t>
            </a:r>
            <a:r>
              <a:rPr lang="en-US" sz="900" dirty="0"/>
              <a:t> </a:t>
            </a:r>
            <a:r>
              <a:rPr lang="en-US" sz="900" dirty="0" err="1"/>
              <a:t>kirkkaat</a:t>
            </a:r>
            <a:r>
              <a:rPr lang="en-US" sz="900" dirty="0"/>
              <a:t> (V90)</a:t>
            </a:r>
          </a:p>
          <a:p>
            <a:pPr marL="171450" indent="-171450">
              <a:lnSpc>
                <a:spcPct val="100000"/>
              </a:lnSpc>
              <a:spcAft>
                <a:spcPts val="600"/>
              </a:spcAft>
              <a:buFont typeface="Arial" panose="020B0604020202020204" pitchFamily="34" charset="0"/>
              <a:buChar char="•"/>
            </a:pPr>
            <a:endParaRPr lang="en-US" sz="900" b="1" dirty="0">
              <a:solidFill>
                <a:srgbClr val="0000FF"/>
              </a:solidFill>
              <a:latin typeface="Volvo Sans Pro Light" panose="020B0304030504040204" pitchFamily="34" charset="0"/>
            </a:endParaRPr>
          </a:p>
        </p:txBody>
      </p:sp>
      <p:cxnSp>
        <p:nvCxnSpPr>
          <p:cNvPr id="19" name="Straight Connector 18"/>
          <p:cNvCxnSpPr/>
          <p:nvPr/>
        </p:nvCxnSpPr>
        <p:spPr>
          <a:xfrm flipH="1">
            <a:off x="363731" y="1420278"/>
            <a:ext cx="8448336" cy="0"/>
          </a:xfrm>
          <a:prstGeom prst="line">
            <a:avLst/>
          </a:prstGeom>
          <a:ln w="63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427326"/>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6F67B5D9-DB62-4DEA-AF3E-B11D0AE898D7}" type="slidenum">
              <a:rPr lang="sv-SE" smtClean="0">
                <a:solidFill>
                  <a:prstClr val="black"/>
                </a:solidFill>
              </a:rPr>
              <a:pPr/>
              <a:t>18</a:t>
            </a:fld>
            <a:endParaRPr lang="sv-SE">
              <a:solidFill>
                <a:prstClr val="black"/>
              </a:solidFill>
            </a:endParaRPr>
          </a:p>
        </p:txBody>
      </p:sp>
      <p:sp>
        <p:nvSpPr>
          <p:cNvPr id="7" name="Title 5"/>
          <p:cNvSpPr txBox="1">
            <a:spLocks/>
          </p:cNvSpPr>
          <p:nvPr/>
        </p:nvSpPr>
        <p:spPr>
          <a:xfrm>
            <a:off x="590760" y="564074"/>
            <a:ext cx="7247880" cy="583200"/>
          </a:xfrm>
          <a:prstGeom prst="rect">
            <a:avLst/>
          </a:prstGeom>
        </p:spPr>
        <p:txBody>
          <a:bodyPr vert="horz" wrap="none" lIns="0" tIns="0" rIns="0" bIns="0" rtlCol="0" anchor="b">
            <a:noAutofit/>
          </a:bodyPr>
          <a:lstStyle>
            <a:lvl1pPr algn="l" defTabSz="691323" rtl="0" eaLnBrk="1" latinLnBrk="0" hangingPunct="1">
              <a:lnSpc>
                <a:spcPct val="90000"/>
              </a:lnSpc>
              <a:spcBef>
                <a:spcPct val="0"/>
              </a:spcBef>
              <a:buNone/>
              <a:defRPr sz="4400" kern="1200" baseline="0">
                <a:solidFill>
                  <a:schemeClr val="tx1"/>
                </a:solidFill>
                <a:latin typeface="+mj-lt"/>
                <a:ea typeface="+mj-ea"/>
                <a:cs typeface="+mj-cs"/>
              </a:defRPr>
            </a:lvl1pPr>
          </a:lstStyle>
          <a:p>
            <a:r>
              <a:rPr lang="fi-FI" sz="3960" dirty="0">
                <a:solidFill>
                  <a:prstClr val="black"/>
                </a:solidFill>
              </a:rPr>
              <a:t>S90 ja v90 r-design</a:t>
            </a:r>
            <a:endParaRPr lang="en-GB" sz="3960" dirty="0">
              <a:solidFill>
                <a:prstClr val="black"/>
              </a:solidFill>
            </a:endParaRPr>
          </a:p>
        </p:txBody>
      </p:sp>
      <p:sp>
        <p:nvSpPr>
          <p:cNvPr id="10" name="TextBox 9"/>
          <p:cNvSpPr txBox="1"/>
          <p:nvPr/>
        </p:nvSpPr>
        <p:spPr>
          <a:xfrm>
            <a:off x="590760" y="1252865"/>
            <a:ext cx="3715426" cy="3333220"/>
          </a:xfrm>
          <a:prstGeom prst="rect">
            <a:avLst/>
          </a:prstGeom>
          <a:noFill/>
        </p:spPr>
        <p:txBody>
          <a:bodyPr wrap="square" rtlCol="0">
            <a:spAutoFit/>
          </a:bodyPr>
          <a:lstStyle/>
          <a:p>
            <a:pPr marL="257175" indent="-257175" defTabSz="729361">
              <a:buFont typeface="Arial" panose="020B0604020202020204" pitchFamily="34" charset="0"/>
              <a:buChar char="•"/>
            </a:pPr>
            <a:r>
              <a:rPr lang="fi-FI" sz="1620" dirty="0">
                <a:latin typeface="Volvo Broad Pro"/>
              </a:rPr>
              <a:t>Automaattisesti himmenevä taustapeili</a:t>
            </a:r>
          </a:p>
          <a:p>
            <a:pPr marL="257175" indent="-257175" defTabSz="729361">
              <a:buFont typeface="Arial" panose="020B0604020202020204" pitchFamily="34" charset="0"/>
              <a:buChar char="•"/>
            </a:pPr>
            <a:r>
              <a:rPr lang="fi-FI" sz="1620" dirty="0">
                <a:latin typeface="Volvo Broad Pro"/>
              </a:rPr>
              <a:t>Digital mittaristo 12,3"</a:t>
            </a:r>
          </a:p>
          <a:p>
            <a:pPr marL="257175" indent="-257175" defTabSz="729361">
              <a:buFont typeface="Arial" panose="020B0604020202020204" pitchFamily="34" charset="0"/>
              <a:buChar char="•"/>
            </a:pPr>
            <a:r>
              <a:rPr lang="fi-FI" sz="1620" dirty="0">
                <a:latin typeface="Volvo Broad Pro"/>
              </a:rPr>
              <a:t>LED etusumuvalot sekä kulmavalot (ei T8)</a:t>
            </a:r>
          </a:p>
          <a:p>
            <a:pPr marL="257175" indent="-257175" defTabSz="729361">
              <a:buFont typeface="Arial" panose="020B0604020202020204" pitchFamily="34" charset="0"/>
              <a:buChar char="•"/>
            </a:pPr>
            <a:r>
              <a:rPr lang="fi-FI" sz="1620" dirty="0">
                <a:latin typeface="Volvo Broad Pro"/>
              </a:rPr>
              <a:t>Kiiltolistat (silk metal) sivuikkunoiden ympärillä</a:t>
            </a:r>
          </a:p>
          <a:p>
            <a:pPr marL="257175" indent="-257175" defTabSz="729361">
              <a:buFont typeface="Arial" panose="020B0604020202020204" pitchFamily="34" charset="0"/>
              <a:buChar char="•"/>
            </a:pPr>
            <a:r>
              <a:rPr lang="fi-FI" sz="1620" dirty="0">
                <a:latin typeface="Volvo Broad Pro"/>
              </a:rPr>
              <a:t>R-Design alumiinivanteet 18" 5-spoke matt tech dc</a:t>
            </a:r>
          </a:p>
          <a:p>
            <a:pPr marL="257175" indent="-257175" defTabSz="729361">
              <a:buFont typeface="Arial" panose="020B0604020202020204" pitchFamily="34" charset="0"/>
              <a:buChar char="•"/>
            </a:pPr>
            <a:r>
              <a:rPr lang="fi-FI" sz="1620" dirty="0">
                <a:latin typeface="Volvo Broad Pro"/>
              </a:rPr>
              <a:t>  ja 245/45 R18 renkaat (D3, D4)</a:t>
            </a:r>
          </a:p>
          <a:p>
            <a:pPr marL="257175" indent="-257175" defTabSz="729361">
              <a:buFont typeface="Arial" panose="020B0604020202020204" pitchFamily="34" charset="0"/>
              <a:buChar char="•"/>
            </a:pPr>
            <a:r>
              <a:rPr lang="fi-FI" sz="1620" dirty="0">
                <a:latin typeface="Volvo Broad Pro"/>
              </a:rPr>
              <a:t>R-Design alumiinivanteet 19" 5-spoke matt tech dc</a:t>
            </a:r>
          </a:p>
          <a:p>
            <a:pPr marL="257175" indent="-257175" defTabSz="729361">
              <a:buFont typeface="Arial" panose="020B0604020202020204" pitchFamily="34" charset="0"/>
              <a:buChar char="•"/>
            </a:pPr>
            <a:r>
              <a:rPr lang="fi-FI" sz="1620" dirty="0">
                <a:latin typeface="Volvo Broad Pro"/>
              </a:rPr>
              <a:t>  ja 255/40 R19 renkaat (D5, T5, T6, T8)</a:t>
            </a:r>
          </a:p>
          <a:p>
            <a:pPr marL="257175" indent="-257175" defTabSz="729361">
              <a:buFont typeface="Arial" panose="020B0604020202020204" pitchFamily="34" charset="0"/>
              <a:buChar char="•"/>
            </a:pPr>
            <a:r>
              <a:rPr lang="fi-FI" sz="1620" dirty="0">
                <a:latin typeface="Volvo Broad Pro"/>
              </a:rPr>
              <a:t>R-Design etusäleikkö piano musta</a:t>
            </a:r>
          </a:p>
          <a:p>
            <a:pPr marL="257175" indent="-257175" defTabSz="729361">
              <a:buFont typeface="Arial" panose="020B0604020202020204" pitchFamily="34" charset="0"/>
              <a:buChar char="•"/>
            </a:pPr>
            <a:r>
              <a:rPr lang="fi-FI" sz="1620" dirty="0">
                <a:latin typeface="Volvo Broad Pro"/>
              </a:rPr>
              <a:t>R-Design etupuskurin piano musta viimeistely</a:t>
            </a:r>
          </a:p>
          <a:p>
            <a:pPr marL="257175" indent="-257175" defTabSz="729361">
              <a:buFont typeface="Arial" panose="020B0604020202020204" pitchFamily="34" charset="0"/>
              <a:buChar char="•"/>
            </a:pPr>
            <a:r>
              <a:rPr lang="fi-FI" sz="1620" dirty="0">
                <a:latin typeface="Volvo Broad Pro"/>
              </a:rPr>
              <a:t>R-Design hopeanväriset ulkopeilit</a:t>
            </a:r>
          </a:p>
          <a:p>
            <a:pPr marL="257175" indent="-257175" defTabSz="729361">
              <a:buFont typeface="Arial" panose="020B0604020202020204" pitchFamily="34" charset="0"/>
              <a:buChar char="•"/>
            </a:pPr>
            <a:r>
              <a:rPr lang="fi-FI" sz="1620" dirty="0">
                <a:latin typeface="Volvo Broad Pro"/>
              </a:rPr>
              <a:t>Tupla pakoputkenpäät, integroidut</a:t>
            </a:r>
          </a:p>
          <a:p>
            <a:pPr marL="257175" indent="-257175" defTabSz="729361">
              <a:buFont typeface="Arial" panose="020B0604020202020204" pitchFamily="34" charset="0"/>
              <a:buChar char="•"/>
            </a:pPr>
            <a:r>
              <a:rPr lang="fi-FI" sz="1620" dirty="0">
                <a:latin typeface="Volvo Broad Pro"/>
              </a:rPr>
              <a:t>R-Design nahkakoristeinen avain</a:t>
            </a:r>
          </a:p>
        </p:txBody>
      </p:sp>
      <p:sp>
        <p:nvSpPr>
          <p:cNvPr id="6" name="TextBox 5"/>
          <p:cNvSpPr txBox="1"/>
          <p:nvPr/>
        </p:nvSpPr>
        <p:spPr>
          <a:xfrm>
            <a:off x="4644954" y="1252865"/>
            <a:ext cx="3715426" cy="3333220"/>
          </a:xfrm>
          <a:prstGeom prst="rect">
            <a:avLst/>
          </a:prstGeom>
          <a:noFill/>
        </p:spPr>
        <p:txBody>
          <a:bodyPr wrap="square" rtlCol="0">
            <a:spAutoFit/>
          </a:bodyPr>
          <a:lstStyle/>
          <a:p>
            <a:pPr marL="257175" indent="-257175" defTabSz="729361">
              <a:buFont typeface="Arial" panose="020B0604020202020204" pitchFamily="34" charset="0"/>
              <a:buChar char="•"/>
            </a:pPr>
            <a:r>
              <a:rPr lang="fi-FI" sz="1620" dirty="0">
                <a:latin typeface="Volvo Broad Pro"/>
              </a:rPr>
              <a:t>R-Design nahkakoristeinen avain</a:t>
            </a:r>
          </a:p>
          <a:p>
            <a:pPr marL="257175" indent="-257175" defTabSz="729361">
              <a:buFont typeface="Arial" panose="020B0604020202020204" pitchFamily="34" charset="0"/>
              <a:buChar char="•"/>
            </a:pPr>
            <a:r>
              <a:rPr lang="fi-FI" sz="1620" dirty="0">
                <a:latin typeface="Volvo Broad Pro"/>
              </a:rPr>
              <a:t>R-Design takadiffusori</a:t>
            </a:r>
          </a:p>
          <a:p>
            <a:pPr marL="257175" indent="-257175" defTabSz="729361">
              <a:buFont typeface="Arial" panose="020B0604020202020204" pitchFamily="34" charset="0"/>
              <a:buChar char="•"/>
            </a:pPr>
            <a:r>
              <a:rPr lang="fi-FI" sz="1620" dirty="0">
                <a:latin typeface="Volvo Broad Pro"/>
              </a:rPr>
              <a:t>R-Design tekstiilimatot</a:t>
            </a:r>
          </a:p>
          <a:p>
            <a:pPr marL="257175" indent="-257175" defTabSz="729361">
              <a:buFont typeface="Arial" panose="020B0604020202020204" pitchFamily="34" charset="0"/>
              <a:buChar char="•"/>
            </a:pPr>
            <a:r>
              <a:rPr lang="fi-FI" sz="1620" dirty="0">
                <a:latin typeface="Volvo Broad Pro"/>
              </a:rPr>
              <a:t>R-Design urheilullinen ohjauspyörä</a:t>
            </a:r>
          </a:p>
          <a:p>
            <a:pPr marL="257175" indent="-257175" defTabSz="729361">
              <a:buFont typeface="Arial" panose="020B0604020202020204" pitchFamily="34" charset="0"/>
              <a:buChar char="•"/>
            </a:pPr>
            <a:r>
              <a:rPr lang="fi-FI" sz="1620" dirty="0">
                <a:latin typeface="Volvo Broad Pro"/>
              </a:rPr>
              <a:t>R-Design urheilulliset polkimet</a:t>
            </a:r>
          </a:p>
          <a:p>
            <a:pPr marL="257175" indent="-257175" defTabSz="729361">
              <a:buFont typeface="Arial" panose="020B0604020202020204" pitchFamily="34" charset="0"/>
              <a:buChar char="•"/>
            </a:pPr>
            <a:r>
              <a:rPr lang="fi-FI" sz="1620" dirty="0">
                <a:latin typeface="Volvo Broad Pro"/>
              </a:rPr>
              <a:t>R-Design vaihdekepinnuppi (ei T8)</a:t>
            </a:r>
          </a:p>
          <a:p>
            <a:pPr marL="257175" indent="-257175" defTabSz="729361">
              <a:buFont typeface="Arial" panose="020B0604020202020204" pitchFamily="34" charset="0"/>
              <a:buChar char="•"/>
            </a:pPr>
            <a:r>
              <a:rPr lang="fi-FI" sz="1620" dirty="0">
                <a:latin typeface="Volvo Broad Pro"/>
              </a:rPr>
              <a:t>R-Design verhoilu: Nupukki/nahka, sport istuimet, säädettävä reisituki, musta sisäkatto (RB0R)</a:t>
            </a:r>
          </a:p>
          <a:p>
            <a:pPr marL="257175" indent="-257175" defTabSz="729361">
              <a:buFont typeface="Arial" panose="020B0604020202020204" pitchFamily="34" charset="0"/>
              <a:buChar char="•"/>
            </a:pPr>
            <a:r>
              <a:rPr lang="fi-FI" sz="1620" dirty="0">
                <a:latin typeface="Volvo Broad Pro"/>
              </a:rPr>
              <a:t>Sisustuksen Metal Mesh aluminium koristus</a:t>
            </a:r>
          </a:p>
          <a:p>
            <a:pPr marL="257175" indent="-257175" defTabSz="729361">
              <a:buFont typeface="Arial" panose="020B0604020202020204" pitchFamily="34" charset="0"/>
              <a:buChar char="•"/>
            </a:pPr>
            <a:r>
              <a:rPr lang="fi-FI" sz="1620" dirty="0">
                <a:latin typeface="Volvo Broad Pro"/>
              </a:rPr>
              <a:t>Sisävalaistus high level</a:t>
            </a:r>
          </a:p>
          <a:p>
            <a:pPr marL="257175" indent="-257175" defTabSz="729361">
              <a:buFont typeface="Arial" panose="020B0604020202020204" pitchFamily="34" charset="0"/>
              <a:buChar char="•"/>
            </a:pPr>
            <a:r>
              <a:rPr lang="fi-FI" sz="1620" dirty="0">
                <a:latin typeface="Volvo Broad Pro"/>
              </a:rPr>
              <a:t>Sähkötoiminen kuljettajanistuin, muistilla</a:t>
            </a:r>
          </a:p>
          <a:p>
            <a:pPr marL="257175" indent="-257175" defTabSz="729361">
              <a:buFont typeface="Arial" panose="020B0604020202020204" pitchFamily="34" charset="0"/>
              <a:buChar char="•"/>
            </a:pPr>
            <a:r>
              <a:rPr lang="fi-FI" sz="1620" dirty="0">
                <a:latin typeface="Volvo Broad Pro"/>
              </a:rPr>
              <a:t>Säädettävät ajotilat</a:t>
            </a:r>
          </a:p>
          <a:p>
            <a:pPr marL="257175" indent="-257175" defTabSz="729361">
              <a:buFont typeface="Arial" panose="020B0604020202020204" pitchFamily="34" charset="0"/>
              <a:buChar char="•"/>
            </a:pPr>
            <a:r>
              <a:rPr lang="fi-FI" sz="1620" dirty="0">
                <a:latin typeface="Volvo Broad Pro"/>
              </a:rPr>
              <a:t>Takaistuimen kyynärnoja mukitelineellä</a:t>
            </a:r>
          </a:p>
        </p:txBody>
      </p:sp>
      <p:sp>
        <p:nvSpPr>
          <p:cNvPr id="2" name="Date Placeholder 1"/>
          <p:cNvSpPr>
            <a:spLocks noGrp="1"/>
          </p:cNvSpPr>
          <p:nvPr>
            <p:ph type="dt" sz="half" idx="10"/>
          </p:nvPr>
        </p:nvSpPr>
        <p:spPr/>
        <p:txBody>
          <a:bodyPr/>
          <a:lstStyle/>
          <a:p>
            <a:fld id="{4726607F-E590-463C-9919-3C051BAFEFED}" type="datetime1">
              <a:rPr lang="fi-FI" smtClean="0">
                <a:solidFill>
                  <a:prstClr val="black"/>
                </a:solidFill>
              </a:rPr>
              <a:pPr/>
              <a:t>31.10.2016</a:t>
            </a:fld>
            <a:endParaRPr lang="sv-SE">
              <a:solidFill>
                <a:prstClr val="black"/>
              </a:solidFill>
            </a:endParaRPr>
          </a:p>
        </p:txBody>
      </p:sp>
      <p:sp>
        <p:nvSpPr>
          <p:cNvPr id="3" name="Footer Placeholder 2"/>
          <p:cNvSpPr>
            <a:spLocks noGrp="1"/>
          </p:cNvSpPr>
          <p:nvPr>
            <p:ph type="ftr" sz="quarter" idx="11"/>
          </p:nvPr>
        </p:nvSpPr>
        <p:spPr/>
        <p:txBody>
          <a:bodyPr/>
          <a:lstStyle/>
          <a:p>
            <a:r>
              <a:rPr lang="fi-FI" smtClean="0">
                <a:solidFill>
                  <a:prstClr val="black"/>
                </a:solidFill>
              </a:rPr>
              <a:t>Volvo Car Finland Oy Ab, S90 &amp; V90 tuotekoulutus kesäkuu 2016</a:t>
            </a:r>
            <a:endParaRPr lang="sv-SE" dirty="0">
              <a:solidFill>
                <a:prstClr val="black"/>
              </a:solidFill>
            </a:endParaRPr>
          </a:p>
        </p:txBody>
      </p:sp>
    </p:spTree>
    <p:extLst>
      <p:ext uri="{BB962C8B-B14F-4D97-AF65-F5344CB8AC3E}">
        <p14:creationId xmlns:p14="http://schemas.microsoft.com/office/powerpoint/2010/main" val="30728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994266" y="789647"/>
            <a:ext cx="2003088" cy="653769"/>
          </a:xfrm>
        </p:spPr>
        <p:txBody>
          <a:bodyPr/>
          <a:lstStyle/>
          <a:p>
            <a:r>
              <a:rPr lang="en-US" dirty="0" err="1" smtClean="0"/>
              <a:t>IntelliSafe</a:t>
            </a:r>
            <a:endParaRPr lang="en-US" dirty="0"/>
          </a:p>
        </p:txBody>
      </p:sp>
      <p:sp>
        <p:nvSpPr>
          <p:cNvPr id="8" name="Text Placeholder 7"/>
          <p:cNvSpPr>
            <a:spLocks noGrp="1"/>
          </p:cNvSpPr>
          <p:nvPr>
            <p:ph type="body" sz="quarter" idx="11"/>
          </p:nvPr>
        </p:nvSpPr>
        <p:spPr>
          <a:xfrm>
            <a:off x="4994265" y="1364786"/>
            <a:ext cx="3817802" cy="3329134"/>
          </a:xfrm>
        </p:spPr>
        <p:txBody>
          <a:bodyPr/>
          <a:lstStyle/>
          <a:p>
            <a:r>
              <a:rPr lang="en-GB" i="1" dirty="0" err="1" smtClean="0">
                <a:latin typeface="Volvo Serif Pro"/>
                <a:cs typeface="Volvo Serif Pro"/>
              </a:rPr>
              <a:t>Tukee</a:t>
            </a:r>
            <a:r>
              <a:rPr lang="en-GB" i="1" dirty="0" smtClean="0">
                <a:latin typeface="Volvo Serif Pro"/>
                <a:cs typeface="Volvo Serif Pro"/>
              </a:rPr>
              <a:t>, </a:t>
            </a:r>
            <a:r>
              <a:rPr lang="en-GB" i="1" dirty="0" err="1" smtClean="0">
                <a:latin typeface="Volvo Serif Pro"/>
                <a:cs typeface="Volvo Serif Pro"/>
              </a:rPr>
              <a:t>estää</a:t>
            </a:r>
            <a:r>
              <a:rPr lang="en-GB" i="1" dirty="0" smtClean="0">
                <a:latin typeface="Volvo Serif Pro"/>
                <a:cs typeface="Volvo Serif Pro"/>
              </a:rPr>
              <a:t>, </a:t>
            </a:r>
            <a:r>
              <a:rPr lang="en-GB" i="1" dirty="0" err="1" smtClean="0">
                <a:latin typeface="Volvo Serif Pro"/>
                <a:cs typeface="Volvo Serif Pro"/>
              </a:rPr>
              <a:t>suojaa</a:t>
            </a:r>
            <a:endParaRPr lang="en-GB" i="1" dirty="0" smtClean="0">
              <a:latin typeface="Volvo Serif Pro"/>
              <a:cs typeface="Volvo Serif Pro"/>
            </a:endParaRPr>
          </a:p>
          <a:p>
            <a:r>
              <a:rPr lang="fi-FI" dirty="0" smtClean="0"/>
              <a:t>Tärkein tehtävämme on aina ollut pitää ihmiset turvassa. Esittelimme kolmipisteturvavyön vuonna 1959 ja turvallisuuden nimissä annoimme patentin toisten autonvalmistajien käyttöön ilmaiseksi. On arvioitu, että turvavyöt ovat pelastaneet yli miljoona ihmishenkeä.</a:t>
            </a:r>
          </a:p>
          <a:p>
            <a:r>
              <a:rPr lang="fi-FI" dirty="0" smtClean="0"/>
              <a:t>Tämä innovaation henki ja väsymätön turvallisuusratkaisujen kehittäminen jatkuvat tänäkin päivänä.</a:t>
            </a:r>
          </a:p>
          <a:p>
            <a:r>
              <a:rPr lang="fi-FI" dirty="0" smtClean="0"/>
              <a:t>Uusi Volvo S90 ja V90 sisältävät erittäin tehokkaita turvallisuusratkaisuja, jotka ovat sekä suojaavia että ennalta ehkäiseviä. Kutsumme tätä lähestymistapaa nimellä IntelliSafe, ja se koostuu monista intuitiivisista tekniikoista, kuten City Safety, joka on kattotermi kaikille vakiona oleville törmäyksenestotoiminnoille.</a:t>
            </a:r>
          </a:p>
          <a:p>
            <a:endParaRPr lang="en-GB" dirty="0"/>
          </a:p>
          <a:p>
            <a:r>
              <a:rPr lang="en-GB" dirty="0" smtClean="0"/>
              <a:t> </a:t>
            </a:r>
            <a:endParaRPr lang="en-GB" dirty="0"/>
          </a:p>
        </p:txBody>
      </p:sp>
      <p:pic>
        <p:nvPicPr>
          <p:cNvPr id="19" name="Picture 18"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9" name="Text Placeholder 14"/>
          <p:cNvSpPr>
            <a:spLocks noGrp="1"/>
          </p:cNvSpPr>
          <p:nvPr>
            <p:ph type="body" sz="quarter" idx="4294967295"/>
          </p:nvPr>
        </p:nvSpPr>
        <p:spPr>
          <a:xfrm>
            <a:off x="363730" y="286910"/>
            <a:ext cx="2216567" cy="180450"/>
          </a:xfrm>
          <a:prstGeom prst="rect">
            <a:avLst/>
          </a:prstGeom>
        </p:spPr>
        <p:txBody>
          <a:bodyPr vert="horz"/>
          <a:lstStyle>
            <a:lvl1pPr marL="0" indent="0">
              <a:lnSpc>
                <a:spcPct val="120000"/>
              </a:lnSpc>
              <a:buNone/>
              <a:defRPr sz="700" b="1" i="0" baseline="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solidFill>
                  <a:srgbClr val="FFFFFF"/>
                </a:solidFill>
              </a:rPr>
              <a:t>AINUTLAATUINEN ESIKATSELU</a:t>
            </a:r>
            <a:endParaRPr lang="en-US" dirty="0">
              <a:solidFill>
                <a:srgbClr val="FFFFFF"/>
              </a:solidFill>
            </a:endParaRPr>
          </a:p>
        </p:txBody>
      </p:sp>
      <p:sp>
        <p:nvSpPr>
          <p:cNvPr id="10" name="Text Placeholder 14"/>
          <p:cNvSpPr>
            <a:spLocks noGrp="1"/>
          </p:cNvSpPr>
          <p:nvPr>
            <p:ph type="body" sz="quarter" idx="4294967295"/>
          </p:nvPr>
        </p:nvSpPr>
        <p:spPr>
          <a:xfrm>
            <a:off x="363730" y="429150"/>
            <a:ext cx="2216567" cy="180450"/>
          </a:xfrm>
          <a:prstGeom prst="rect">
            <a:avLst/>
          </a:prstGeom>
        </p:spPr>
        <p:txBody>
          <a:bodyPr vert="horz"/>
          <a:lstStyle>
            <a:lvl1pPr marL="0" indent="0">
              <a:lnSpc>
                <a:spcPct val="120000"/>
              </a:lnSpc>
              <a:buNone/>
              <a:defRPr sz="700" b="0" i="0" baseline="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solidFill>
                  <a:srgbClr val="FFFFFF"/>
                </a:solidFill>
              </a:rPr>
              <a:t>S90 JA V90</a:t>
            </a:r>
            <a:endParaRPr lang="en-US" dirty="0">
              <a:solidFill>
                <a:srgbClr val="FFFFFF"/>
              </a:solidFill>
            </a:endParaRPr>
          </a:p>
        </p:txBody>
      </p:sp>
      <p:pic>
        <p:nvPicPr>
          <p:cNvPr id="11" name="Picture 10"/>
          <p:cNvPicPr>
            <a:picLocks noChangeAspect="1"/>
          </p:cNvPicPr>
          <p:nvPr/>
        </p:nvPicPr>
        <p:blipFill>
          <a:blip r:embed="rId3"/>
          <a:stretch>
            <a:fillRect/>
          </a:stretch>
        </p:blipFill>
        <p:spPr>
          <a:xfrm>
            <a:off x="9170" y="889114"/>
            <a:ext cx="4867630" cy="3667057"/>
          </a:xfrm>
          <a:prstGeom prst="rect">
            <a:avLst/>
          </a:prstGeom>
        </p:spPr>
      </p:pic>
    </p:spTree>
    <p:extLst>
      <p:ext uri="{BB962C8B-B14F-4D97-AF65-F5344CB8AC3E}">
        <p14:creationId xmlns:p14="http://schemas.microsoft.com/office/powerpoint/2010/main" val="103925123"/>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15" name="Text Placeholder 6"/>
          <p:cNvSpPr>
            <a:spLocks noGrp="1"/>
          </p:cNvSpPr>
          <p:nvPr>
            <p:ph type="body" sz="quarter" idx="10"/>
          </p:nvPr>
        </p:nvSpPr>
        <p:spPr>
          <a:xfrm>
            <a:off x="-20885" y="1622183"/>
            <a:ext cx="9164886" cy="653769"/>
          </a:xfrm>
        </p:spPr>
        <p:txBody>
          <a:bodyPr/>
          <a:lstStyle/>
          <a:p>
            <a:r>
              <a:rPr lang="en-US" dirty="0" smtClean="0">
                <a:solidFill>
                  <a:srgbClr val="FFFFFF"/>
                </a:solidFill>
              </a:rPr>
              <a:t>UUSI VOLVO S90</a:t>
            </a:r>
            <a:endParaRPr lang="en-US" dirty="0">
              <a:solidFill>
                <a:srgbClr val="FFFFFF"/>
              </a:solidFill>
            </a:endParaRPr>
          </a:p>
        </p:txBody>
      </p:sp>
      <p:sp>
        <p:nvSpPr>
          <p:cNvPr id="17" name="Rectangle 16"/>
          <p:cNvSpPr/>
          <p:nvPr/>
        </p:nvSpPr>
        <p:spPr>
          <a:xfrm>
            <a:off x="2766858" y="2199870"/>
            <a:ext cx="2792752" cy="369332"/>
          </a:xfrm>
          <a:prstGeom prst="rect">
            <a:avLst/>
          </a:prstGeom>
        </p:spPr>
        <p:txBody>
          <a:bodyPr wrap="none">
            <a:spAutoFit/>
          </a:bodyPr>
          <a:lstStyle/>
          <a:p>
            <a:r>
              <a:rPr lang="fi-FI" dirty="0">
                <a:solidFill>
                  <a:schemeClr val="bg1"/>
                </a:solidFill>
                <a:latin typeface="Volvo Serif Pro" panose="02020503050405020304" pitchFamily="18" charset="0"/>
              </a:rPr>
              <a:t>Sedan, joka </a:t>
            </a:r>
            <a:r>
              <a:rPr lang="fi-FI" dirty="0" smtClean="0">
                <a:solidFill>
                  <a:schemeClr val="bg1"/>
                </a:solidFill>
                <a:latin typeface="Volvo Serif Pro" panose="02020503050405020304" pitchFamily="18" charset="0"/>
              </a:rPr>
              <a:t>erottuu muista</a:t>
            </a:r>
            <a:endParaRPr lang="fi-FI" dirty="0">
              <a:solidFill>
                <a:schemeClr val="bg1"/>
              </a:solidFill>
              <a:latin typeface="Volvo Serif Pro" panose="02020503050405020304" pitchFamily="18" charset="0"/>
            </a:endParaRPr>
          </a:p>
        </p:txBody>
      </p:sp>
    </p:spTree>
    <p:extLst>
      <p:ext uri="{BB962C8B-B14F-4D97-AF65-F5344CB8AC3E}">
        <p14:creationId xmlns:p14="http://schemas.microsoft.com/office/powerpoint/2010/main" val="2743998612"/>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33" name="Text Placeholder 6"/>
          <p:cNvSpPr>
            <a:spLocks noGrp="1"/>
          </p:cNvSpPr>
          <p:nvPr>
            <p:ph type="body" sz="quarter" idx="4294967295"/>
          </p:nvPr>
        </p:nvSpPr>
        <p:spPr>
          <a:xfrm>
            <a:off x="458980" y="566220"/>
            <a:ext cx="2003088" cy="374314"/>
          </a:xfrm>
          <a:prstGeom prst="rect">
            <a:avLst/>
          </a:prstGeom>
        </p:spPr>
        <p:txBody>
          <a:bodyPr/>
          <a:lstStyle/>
          <a:p>
            <a:pPr marL="0" indent="0">
              <a:buNone/>
            </a:pPr>
            <a:r>
              <a:rPr lang="en-US" sz="1800" b="1" dirty="0">
                <a:solidFill>
                  <a:srgbClr val="404040"/>
                </a:solidFill>
                <a:latin typeface="Volvo Sans Pro"/>
                <a:cs typeface="Volvo Sans Pro"/>
              </a:rPr>
              <a:t>City </a:t>
            </a:r>
            <a:r>
              <a:rPr lang="en-US" sz="1800" b="1" dirty="0" smtClean="0">
                <a:solidFill>
                  <a:srgbClr val="404040"/>
                </a:solidFill>
                <a:latin typeface="Volvo Sans Pro"/>
                <a:cs typeface="Volvo Sans Pro"/>
              </a:rPr>
              <a:t>Safety</a:t>
            </a:r>
          </a:p>
          <a:p>
            <a:pPr marL="0" indent="0">
              <a:buNone/>
            </a:pPr>
            <a:r>
              <a:rPr lang="en-US" sz="1800" b="1" dirty="0" smtClean="0">
                <a:solidFill>
                  <a:srgbClr val="404040"/>
                </a:solidFill>
                <a:latin typeface="Volvo Sans Pro"/>
                <a:cs typeface="Volvo Sans Pro"/>
              </a:rPr>
              <a:t>(</a:t>
            </a:r>
            <a:r>
              <a:rPr lang="en-US" sz="1800" b="1" dirty="0" err="1" smtClean="0">
                <a:solidFill>
                  <a:srgbClr val="404040"/>
                </a:solidFill>
                <a:latin typeface="Volvo Sans Pro"/>
                <a:cs typeface="Volvo Sans Pro"/>
              </a:rPr>
              <a:t>vakiona</a:t>
            </a:r>
            <a:r>
              <a:rPr lang="en-US" sz="1800" b="1" dirty="0" smtClean="0">
                <a:solidFill>
                  <a:srgbClr val="404040"/>
                </a:solidFill>
                <a:latin typeface="Volvo Sans Pro"/>
                <a:cs typeface="Volvo Sans Pro"/>
              </a:rPr>
              <a:t>)</a:t>
            </a:r>
            <a:endParaRPr lang="en-US" sz="1800" b="1" dirty="0">
              <a:solidFill>
                <a:srgbClr val="404040"/>
              </a:solidFill>
              <a:latin typeface="Volvo Sans Pro"/>
              <a:cs typeface="Volvo Sans Pro"/>
            </a:endParaRPr>
          </a:p>
        </p:txBody>
      </p:sp>
      <p:sp>
        <p:nvSpPr>
          <p:cNvPr id="37" name="Text Placeholder 9"/>
          <p:cNvSpPr>
            <a:spLocks noGrp="1"/>
          </p:cNvSpPr>
          <p:nvPr>
            <p:ph type="body" sz="quarter" idx="20"/>
          </p:nvPr>
        </p:nvSpPr>
        <p:spPr>
          <a:xfrm>
            <a:off x="491531" y="2639551"/>
            <a:ext cx="2520000" cy="295987"/>
          </a:xfrm>
        </p:spPr>
        <p:txBody>
          <a:bodyPr/>
          <a:lstStyle/>
          <a:p>
            <a:r>
              <a:rPr lang="en-US" cap="none" dirty="0" err="1" smtClean="0"/>
              <a:t>Jalankulkijoiden</a:t>
            </a:r>
            <a:r>
              <a:rPr lang="en-US" cap="none" dirty="0" smtClean="0"/>
              <a:t> </a:t>
            </a:r>
            <a:r>
              <a:rPr lang="en-US" cap="none" dirty="0" err="1" smtClean="0"/>
              <a:t>ja</a:t>
            </a:r>
            <a:r>
              <a:rPr lang="en-US" cap="none" dirty="0" smtClean="0"/>
              <a:t> </a:t>
            </a:r>
            <a:r>
              <a:rPr lang="en-US" cap="none" dirty="0" err="1" smtClean="0"/>
              <a:t>pyöräilijöiden</a:t>
            </a:r>
            <a:r>
              <a:rPr lang="en-US" cap="none" dirty="0" smtClean="0"/>
              <a:t> </a:t>
            </a:r>
            <a:r>
              <a:rPr lang="en-US" cap="none" dirty="0" err="1" smtClean="0"/>
              <a:t>havaitseminen</a:t>
            </a:r>
            <a:endParaRPr lang="en-GB" cap="none" dirty="0"/>
          </a:p>
        </p:txBody>
      </p:sp>
      <p:sp>
        <p:nvSpPr>
          <p:cNvPr id="39" name="Text Placeholder 9"/>
          <p:cNvSpPr>
            <a:spLocks noGrp="1"/>
          </p:cNvSpPr>
          <p:nvPr>
            <p:ph type="body" sz="quarter" idx="20"/>
          </p:nvPr>
        </p:nvSpPr>
        <p:spPr>
          <a:xfrm>
            <a:off x="3319483" y="2644090"/>
            <a:ext cx="2520000" cy="295987"/>
          </a:xfrm>
        </p:spPr>
        <p:txBody>
          <a:bodyPr/>
          <a:lstStyle/>
          <a:p>
            <a:r>
              <a:rPr lang="en-GB" cap="none" dirty="0" err="1" smtClean="0"/>
              <a:t>Risteysjarrutus</a:t>
            </a:r>
            <a:r>
              <a:rPr lang="en-GB" cap="none" dirty="0" smtClean="0"/>
              <a:t> – </a:t>
            </a:r>
            <a:r>
              <a:rPr lang="en-GB" cap="none" dirty="0" err="1" smtClean="0"/>
              <a:t>pikaiseen</a:t>
            </a:r>
            <a:r>
              <a:rPr lang="en-GB" cap="none" dirty="0" smtClean="0"/>
              <a:t> </a:t>
            </a:r>
            <a:r>
              <a:rPr lang="en-GB" cap="none" dirty="0" err="1" smtClean="0"/>
              <a:t>pysähtymiseen</a:t>
            </a:r>
            <a:r>
              <a:rPr lang="en-GB" cap="none" dirty="0" smtClean="0"/>
              <a:t> </a:t>
            </a:r>
            <a:endParaRPr lang="en-GB" cap="none" dirty="0"/>
          </a:p>
        </p:txBody>
      </p:sp>
      <p:sp>
        <p:nvSpPr>
          <p:cNvPr id="43" name="Text Placeholder 9"/>
          <p:cNvSpPr>
            <a:spLocks noGrp="1"/>
          </p:cNvSpPr>
          <p:nvPr>
            <p:ph type="body" sz="quarter" idx="20"/>
          </p:nvPr>
        </p:nvSpPr>
        <p:spPr>
          <a:xfrm>
            <a:off x="6079065" y="2644825"/>
            <a:ext cx="2401069" cy="295987"/>
          </a:xfrm>
        </p:spPr>
        <p:txBody>
          <a:bodyPr/>
          <a:lstStyle/>
          <a:p>
            <a:r>
              <a:rPr lang="fi-FI" cap="none" dirty="0" smtClean="0"/>
              <a:t>Suurten eläinten havaitseminen – ylimääräinen silmäpari</a:t>
            </a:r>
            <a:endParaRPr lang="en-GB" cap="none" dirty="0"/>
          </a:p>
        </p:txBody>
      </p:sp>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l="-639"/>
          <a:stretch/>
        </p:blipFill>
        <p:spPr>
          <a:xfrm>
            <a:off x="490780" y="1310227"/>
            <a:ext cx="2504098" cy="1328479"/>
          </a:xfrm>
          <a:prstGeom prst="rect">
            <a:avLst/>
          </a:prstGeom>
        </p:spPr>
      </p:pic>
      <p:sp>
        <p:nvSpPr>
          <p:cNvPr id="19" name="Text Placeholder 6"/>
          <p:cNvSpPr>
            <a:spLocks noGrp="1"/>
          </p:cNvSpPr>
          <p:nvPr>
            <p:ph type="body" sz="quarter" idx="4294967295"/>
          </p:nvPr>
        </p:nvSpPr>
        <p:spPr>
          <a:xfrm>
            <a:off x="1903228" y="557294"/>
            <a:ext cx="5895493" cy="527620"/>
          </a:xfrm>
          <a:prstGeom prst="rect">
            <a:avLst/>
          </a:prstGeom>
        </p:spPr>
        <p:txBody>
          <a:bodyPr/>
          <a:lstStyle/>
          <a:p>
            <a:pPr marL="0" indent="0">
              <a:lnSpc>
                <a:spcPct val="130000"/>
              </a:lnSpc>
              <a:buNone/>
            </a:pPr>
            <a:r>
              <a:rPr lang="fi-FI" sz="1000" i="1" dirty="0" smtClean="0">
                <a:solidFill>
                  <a:schemeClr val="tx1">
                    <a:lumMod val="75000"/>
                    <a:lumOff val="25000"/>
                  </a:schemeClr>
                </a:solidFill>
                <a:latin typeface="Volvo Serif Pro"/>
                <a:cs typeface="Volvo Serif Pro"/>
              </a:rPr>
              <a:t>Vuonna 2008 julkistettu City Safety oli maailman ensimmäinen automaattinen jarrutusjärjestelmä. Tuohon aikaan se jarrutti vain edessä olevien ajoneuvojen muodostaessa vaaratilanteen. Se toimii edelleen myös näissä tilanteissa, mutta olemme lisänneet siihen joukon mullistavia ominaisuuksia.</a:t>
            </a:r>
            <a:endParaRPr lang="en-GB" sz="1000" i="1" dirty="0">
              <a:solidFill>
                <a:schemeClr val="tx1">
                  <a:lumMod val="75000"/>
                  <a:lumOff val="25000"/>
                </a:schemeClr>
              </a:solidFill>
              <a:latin typeface="Volvo Serif Pro"/>
              <a:cs typeface="Volvo Serif Pro"/>
            </a:endParaRPr>
          </a:p>
        </p:txBody>
      </p:sp>
      <p:pic>
        <p:nvPicPr>
          <p:cNvPr id="2" name="Picture 1" descr="031-Slid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1809" y="1294152"/>
            <a:ext cx="2538374" cy="1360628"/>
          </a:xfrm>
          <a:prstGeom prst="rect">
            <a:avLst/>
          </a:prstGeom>
        </p:spPr>
      </p:pic>
      <p:pic>
        <p:nvPicPr>
          <p:cNvPr id="8" name="Picture 7"/>
          <p:cNvPicPr>
            <a:picLocks noChangeAspect="1"/>
          </p:cNvPicPr>
          <p:nvPr/>
        </p:nvPicPr>
        <p:blipFill>
          <a:blip r:embed="rId5"/>
          <a:stretch>
            <a:fillRect/>
          </a:stretch>
        </p:blipFill>
        <p:spPr>
          <a:xfrm>
            <a:off x="6147435" y="1294152"/>
            <a:ext cx="2075290" cy="1344350"/>
          </a:xfrm>
          <a:prstGeom prst="rect">
            <a:avLst/>
          </a:prstGeom>
        </p:spPr>
      </p:pic>
      <p:pic>
        <p:nvPicPr>
          <p:cNvPr id="9" name="Picture 8"/>
          <p:cNvPicPr>
            <a:picLocks noChangeAspect="1"/>
          </p:cNvPicPr>
          <p:nvPr/>
        </p:nvPicPr>
        <p:blipFill>
          <a:blip r:embed="rId6"/>
          <a:stretch>
            <a:fillRect/>
          </a:stretch>
        </p:blipFill>
        <p:spPr>
          <a:xfrm>
            <a:off x="458980" y="3241897"/>
            <a:ext cx="2469850" cy="1430653"/>
          </a:xfrm>
          <a:prstGeom prst="rect">
            <a:avLst/>
          </a:prstGeom>
        </p:spPr>
      </p:pic>
      <p:pic>
        <p:nvPicPr>
          <p:cNvPr id="10" name="Picture 9"/>
          <p:cNvPicPr>
            <a:picLocks noChangeAspect="1"/>
          </p:cNvPicPr>
          <p:nvPr/>
        </p:nvPicPr>
        <p:blipFill>
          <a:blip r:embed="rId7"/>
          <a:stretch>
            <a:fillRect/>
          </a:stretch>
        </p:blipFill>
        <p:spPr>
          <a:xfrm>
            <a:off x="3405563" y="3236072"/>
            <a:ext cx="2414620" cy="1436478"/>
          </a:xfrm>
          <a:prstGeom prst="rect">
            <a:avLst/>
          </a:prstGeom>
        </p:spPr>
      </p:pic>
      <p:pic>
        <p:nvPicPr>
          <p:cNvPr id="23" name="Picture 3">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6264" y="3241898"/>
            <a:ext cx="2046461" cy="1430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Placeholder 9"/>
          <p:cNvSpPr>
            <a:spLocks noGrp="1"/>
          </p:cNvSpPr>
          <p:nvPr>
            <p:ph type="body" sz="quarter" idx="20"/>
          </p:nvPr>
        </p:nvSpPr>
        <p:spPr>
          <a:xfrm>
            <a:off x="704285" y="4682922"/>
            <a:ext cx="1979239" cy="404717"/>
          </a:xfrm>
        </p:spPr>
        <p:txBody>
          <a:bodyPr/>
          <a:lstStyle/>
          <a:p>
            <a:r>
              <a:rPr lang="en-US" cap="none" dirty="0" err="1" smtClean="0"/>
              <a:t>Kuljettajan</a:t>
            </a:r>
            <a:r>
              <a:rPr lang="en-US" cap="none" dirty="0" smtClean="0"/>
              <a:t> </a:t>
            </a:r>
            <a:r>
              <a:rPr lang="en-US" cap="none" dirty="0" err="1" smtClean="0"/>
              <a:t>tarkkailutoiminto</a:t>
            </a:r>
            <a:endParaRPr lang="en-GB" cap="none" dirty="0"/>
          </a:p>
        </p:txBody>
      </p:sp>
      <p:sp>
        <p:nvSpPr>
          <p:cNvPr id="26" name="Text Placeholder 9"/>
          <p:cNvSpPr>
            <a:spLocks noGrp="1"/>
          </p:cNvSpPr>
          <p:nvPr>
            <p:ph type="body" sz="quarter" idx="20"/>
          </p:nvPr>
        </p:nvSpPr>
        <p:spPr>
          <a:xfrm>
            <a:off x="3589863" y="4660073"/>
            <a:ext cx="1979239" cy="404717"/>
          </a:xfrm>
        </p:spPr>
        <p:txBody>
          <a:bodyPr/>
          <a:lstStyle/>
          <a:p>
            <a:r>
              <a:rPr lang="en-US" cap="none" dirty="0" err="1" smtClean="0"/>
              <a:t>Liikennemerkkien</a:t>
            </a:r>
            <a:r>
              <a:rPr lang="en-US" cap="none" dirty="0" smtClean="0"/>
              <a:t> </a:t>
            </a:r>
            <a:r>
              <a:rPr lang="en-US" cap="none" dirty="0" err="1" smtClean="0"/>
              <a:t>tunnistus</a:t>
            </a:r>
            <a:endParaRPr lang="en-GB" cap="none" dirty="0"/>
          </a:p>
        </p:txBody>
      </p:sp>
      <p:sp>
        <p:nvSpPr>
          <p:cNvPr id="27" name="Text Placeholder 9"/>
          <p:cNvSpPr>
            <a:spLocks noGrp="1"/>
          </p:cNvSpPr>
          <p:nvPr>
            <p:ph type="body" sz="quarter" idx="20"/>
          </p:nvPr>
        </p:nvSpPr>
        <p:spPr>
          <a:xfrm>
            <a:off x="6773234" y="4660073"/>
            <a:ext cx="1193938" cy="404717"/>
          </a:xfrm>
        </p:spPr>
        <p:txBody>
          <a:bodyPr/>
          <a:lstStyle/>
          <a:p>
            <a:r>
              <a:rPr lang="en-US" cap="none" dirty="0" err="1" smtClean="0"/>
              <a:t>Kaistavahti</a:t>
            </a:r>
            <a:endParaRPr lang="en-GB" cap="none" dirty="0"/>
          </a:p>
        </p:txBody>
      </p:sp>
    </p:spTree>
    <p:extLst>
      <p:ext uri="{BB962C8B-B14F-4D97-AF65-F5344CB8AC3E}">
        <p14:creationId xmlns:p14="http://schemas.microsoft.com/office/powerpoint/2010/main" val="2575031045"/>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820" t="35719" r="46582" b="10948"/>
          <a:stretch/>
        </p:blipFill>
        <p:spPr>
          <a:xfrm>
            <a:off x="457946" y="1572419"/>
            <a:ext cx="1575470" cy="1314242"/>
          </a:xfrm>
          <a:prstGeom prst="rect">
            <a:avLst/>
          </a:prstGeom>
        </p:spPr>
      </p:pic>
      <p:sp>
        <p:nvSpPr>
          <p:cNvPr id="11" name="Text Placeholder 8"/>
          <p:cNvSpPr>
            <a:spLocks noGrp="1"/>
          </p:cNvSpPr>
          <p:nvPr>
            <p:ph type="body" sz="quarter" idx="19"/>
          </p:nvPr>
        </p:nvSpPr>
        <p:spPr>
          <a:xfrm>
            <a:off x="2432759" y="3322750"/>
            <a:ext cx="1836479" cy="1502337"/>
          </a:xfrm>
        </p:spPr>
        <p:txBody>
          <a:bodyPr/>
          <a:lstStyle/>
          <a:p>
            <a:r>
              <a:rPr lang="fi-FI" dirty="0"/>
              <a:t>Ohjausavustin toimii maantienopeuksiin asti ja ylläpitää automaattisesti asetettua nopeutta tai etäisyyttä edessä olevaan ajoneuvoon ja ohjaa hienovaraisesti, jotta auto pysyy kaistaviivojen sisällä. </a:t>
            </a:r>
            <a:endParaRPr lang="en-GB" dirty="0"/>
          </a:p>
        </p:txBody>
      </p:sp>
      <p:sp>
        <p:nvSpPr>
          <p:cNvPr id="12" name="Text Placeholder 9"/>
          <p:cNvSpPr>
            <a:spLocks noGrp="1"/>
          </p:cNvSpPr>
          <p:nvPr>
            <p:ph type="body" sz="quarter" idx="20"/>
          </p:nvPr>
        </p:nvSpPr>
        <p:spPr>
          <a:xfrm>
            <a:off x="2745973" y="2876106"/>
            <a:ext cx="1123413" cy="446644"/>
          </a:xfrm>
        </p:spPr>
        <p:txBody>
          <a:bodyPr/>
          <a:lstStyle/>
          <a:p>
            <a:pPr algn="ctr"/>
            <a:r>
              <a:rPr lang="en-GB" cap="none" dirty="0" err="1" smtClean="0"/>
              <a:t>Ohjausavustin</a:t>
            </a:r>
            <a:endParaRPr lang="en-GB" b="0" cap="none" dirty="0"/>
          </a:p>
        </p:txBody>
      </p:sp>
      <p:pic>
        <p:nvPicPr>
          <p:cNvPr id="22" name="Picture 21"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27" name="Text Placeholder 8"/>
          <p:cNvSpPr>
            <a:spLocks noGrp="1"/>
          </p:cNvSpPr>
          <p:nvPr>
            <p:ph type="body" sz="quarter" idx="19"/>
          </p:nvPr>
        </p:nvSpPr>
        <p:spPr>
          <a:xfrm>
            <a:off x="4592653" y="3322750"/>
            <a:ext cx="1790289" cy="1738711"/>
          </a:xfrm>
        </p:spPr>
        <p:txBody>
          <a:bodyPr/>
          <a:lstStyle/>
          <a:p>
            <a:r>
              <a:rPr lang="fi-FI" dirty="0" smtClean="0"/>
              <a:t>Mukautuva vakionopeudensäädin varmistaa, että auto säilyttää sopivan turvavälin edessä kulkevaan ajoneuvoon. </a:t>
            </a:r>
            <a:endParaRPr lang="en-GB" dirty="0"/>
          </a:p>
        </p:txBody>
      </p:sp>
      <p:sp>
        <p:nvSpPr>
          <p:cNvPr id="28" name="Text Placeholder 9"/>
          <p:cNvSpPr>
            <a:spLocks noGrp="1"/>
          </p:cNvSpPr>
          <p:nvPr>
            <p:ph type="body" sz="quarter" idx="20"/>
          </p:nvPr>
        </p:nvSpPr>
        <p:spPr>
          <a:xfrm>
            <a:off x="4581942" y="2892629"/>
            <a:ext cx="1790289" cy="430121"/>
          </a:xfrm>
        </p:spPr>
        <p:txBody>
          <a:bodyPr/>
          <a:lstStyle/>
          <a:p>
            <a:pPr algn="ctr"/>
            <a:r>
              <a:rPr lang="en-US" cap="none" dirty="0" err="1" smtClean="0"/>
              <a:t>Mukautuva</a:t>
            </a:r>
            <a:r>
              <a:rPr lang="en-US" cap="none" dirty="0" smtClean="0"/>
              <a:t> </a:t>
            </a:r>
            <a:r>
              <a:rPr lang="en-US" cap="none" dirty="0" err="1" smtClean="0"/>
              <a:t>vakio-nopeudensäädin</a:t>
            </a:r>
            <a:r>
              <a:rPr lang="en-US" cap="none" dirty="0" smtClean="0"/>
              <a:t> </a:t>
            </a:r>
            <a:endParaRPr lang="en-GB" cap="none" dirty="0"/>
          </a:p>
        </p:txBody>
      </p:sp>
      <p:sp>
        <p:nvSpPr>
          <p:cNvPr id="29" name="Text Placeholder 8"/>
          <p:cNvSpPr>
            <a:spLocks noGrp="1"/>
          </p:cNvSpPr>
          <p:nvPr>
            <p:ph type="body" sz="quarter" idx="19"/>
          </p:nvPr>
        </p:nvSpPr>
        <p:spPr>
          <a:xfrm>
            <a:off x="386127" y="3321200"/>
            <a:ext cx="1744638" cy="1738711"/>
          </a:xfrm>
        </p:spPr>
        <p:txBody>
          <a:bodyPr/>
          <a:lstStyle/>
          <a:p>
            <a:r>
              <a:rPr lang="fi-FI" dirty="0" smtClean="0"/>
              <a:t>Jos kuljettaja ajaa kaistaviivojen yli tienreunaa kohti, järjestelmä käyttää ohjausta ja jarruja tarvittaessa ja palauttaa auton turvalliselle reitille.  </a:t>
            </a:r>
            <a:endParaRPr lang="en-GB" dirty="0"/>
          </a:p>
        </p:txBody>
      </p:sp>
      <p:sp>
        <p:nvSpPr>
          <p:cNvPr id="30" name="Text Placeholder 9"/>
          <p:cNvSpPr>
            <a:spLocks noGrp="1"/>
          </p:cNvSpPr>
          <p:nvPr>
            <p:ph type="body" sz="quarter" idx="20"/>
          </p:nvPr>
        </p:nvSpPr>
        <p:spPr>
          <a:xfrm>
            <a:off x="318099" y="2882063"/>
            <a:ext cx="1852774" cy="295987"/>
          </a:xfrm>
        </p:spPr>
        <p:txBody>
          <a:bodyPr/>
          <a:lstStyle/>
          <a:p>
            <a:pPr algn="ctr"/>
            <a:r>
              <a:rPr lang="en-GB" cap="none" dirty="0" err="1" smtClean="0"/>
              <a:t>Tieltä</a:t>
            </a:r>
            <a:r>
              <a:rPr lang="en-GB" cap="none" dirty="0" smtClean="0"/>
              <a:t> </a:t>
            </a:r>
            <a:r>
              <a:rPr lang="en-GB" cap="none" dirty="0" err="1" smtClean="0"/>
              <a:t>suistumisen</a:t>
            </a:r>
            <a:r>
              <a:rPr lang="en-GB" cap="none" dirty="0" smtClean="0"/>
              <a:t> </a:t>
            </a:r>
            <a:r>
              <a:rPr lang="en-GB" cap="none" dirty="0" err="1" smtClean="0"/>
              <a:t>esto</a:t>
            </a:r>
            <a:endParaRPr lang="en-GB" cap="none" dirty="0"/>
          </a:p>
        </p:txBody>
      </p:sp>
      <p:pic>
        <p:nvPicPr>
          <p:cNvPr id="32" name="Picture 31"/>
          <p:cNvPicPr>
            <a:picLocks noChangeAspect="1"/>
          </p:cNvPicPr>
          <p:nvPr/>
        </p:nvPicPr>
        <p:blipFill rotWithShape="1">
          <a:blip r:embed="rId4" cstate="email">
            <a:extLst>
              <a:ext uri="{28A0092B-C50C-407E-A947-70E740481C1C}">
                <a14:useLocalDpi xmlns:a14="http://schemas.microsoft.com/office/drawing/2010/main"/>
              </a:ext>
            </a:extLst>
          </a:blip>
          <a:srcRect l="26474" r="8279"/>
          <a:stretch/>
        </p:blipFill>
        <p:spPr>
          <a:xfrm>
            <a:off x="4673008" y="1581932"/>
            <a:ext cx="1608159" cy="1310385"/>
          </a:xfrm>
          <a:prstGeom prst="rect">
            <a:avLst/>
          </a:prstGeom>
        </p:spPr>
      </p:pic>
      <p:sp>
        <p:nvSpPr>
          <p:cNvPr id="33" name="Text Placeholder 6"/>
          <p:cNvSpPr>
            <a:spLocks noGrp="1"/>
          </p:cNvSpPr>
          <p:nvPr>
            <p:ph type="body" sz="quarter" idx="4294967295"/>
          </p:nvPr>
        </p:nvSpPr>
        <p:spPr>
          <a:xfrm>
            <a:off x="458980" y="916854"/>
            <a:ext cx="2003088" cy="374314"/>
          </a:xfrm>
          <a:prstGeom prst="rect">
            <a:avLst/>
          </a:prstGeom>
        </p:spPr>
        <p:txBody>
          <a:bodyPr/>
          <a:lstStyle/>
          <a:p>
            <a:pPr marL="0" indent="0">
              <a:buNone/>
            </a:pPr>
            <a:r>
              <a:rPr lang="en-US" sz="1800" b="1" dirty="0" err="1" smtClean="0">
                <a:solidFill>
                  <a:schemeClr val="tx1">
                    <a:lumMod val="75000"/>
                    <a:lumOff val="25000"/>
                  </a:schemeClr>
                </a:solidFill>
                <a:latin typeface="Volvo Sans Pro"/>
                <a:cs typeface="Volvo Sans Pro"/>
              </a:rPr>
              <a:t>IntelliSafe</a:t>
            </a:r>
            <a:r>
              <a:rPr lang="en-US" sz="1800" b="1" dirty="0" smtClean="0">
                <a:solidFill>
                  <a:schemeClr val="tx1">
                    <a:lumMod val="75000"/>
                    <a:lumOff val="25000"/>
                  </a:schemeClr>
                </a:solidFill>
                <a:latin typeface="Volvo Sans Pro"/>
                <a:cs typeface="Volvo Sans Pro"/>
              </a:rPr>
              <a:t> assist (</a:t>
            </a:r>
            <a:r>
              <a:rPr lang="en-US" sz="1800" b="1" dirty="0" err="1" smtClean="0">
                <a:solidFill>
                  <a:schemeClr val="tx1">
                    <a:lumMod val="75000"/>
                    <a:lumOff val="25000"/>
                  </a:schemeClr>
                </a:solidFill>
                <a:latin typeface="Volvo Sans Pro"/>
                <a:cs typeface="Volvo Sans Pro"/>
              </a:rPr>
              <a:t>vakiona</a:t>
            </a:r>
            <a:r>
              <a:rPr lang="en-US" sz="1800" b="1" dirty="0" smtClean="0">
                <a:solidFill>
                  <a:schemeClr val="tx1">
                    <a:lumMod val="75000"/>
                    <a:lumOff val="25000"/>
                  </a:schemeClr>
                </a:solidFill>
                <a:latin typeface="Volvo Sans Pro"/>
                <a:cs typeface="Volvo Sans Pro"/>
              </a:rPr>
              <a:t>)</a:t>
            </a:r>
            <a:endParaRPr lang="en-US" sz="1800" b="1" dirty="0">
              <a:solidFill>
                <a:schemeClr val="tx1">
                  <a:lumMod val="75000"/>
                  <a:lumOff val="25000"/>
                </a:schemeClr>
              </a:solidFill>
              <a:latin typeface="Volvo Sans Pro"/>
              <a:cs typeface="Volvo Sans Pro"/>
            </a:endParaRPr>
          </a:p>
        </p:txBody>
      </p:sp>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65019" y="1581932"/>
            <a:ext cx="2520000" cy="1328477"/>
          </a:xfrm>
          <a:prstGeom prst="rect">
            <a:avLst/>
          </a:prstGeom>
        </p:spPr>
      </p:pic>
      <p:sp>
        <p:nvSpPr>
          <p:cNvPr id="24" name="Text Placeholder 9"/>
          <p:cNvSpPr>
            <a:spLocks noGrp="1"/>
          </p:cNvSpPr>
          <p:nvPr>
            <p:ph type="body" sz="quarter" idx="20"/>
          </p:nvPr>
        </p:nvSpPr>
        <p:spPr>
          <a:xfrm>
            <a:off x="6525949" y="2900231"/>
            <a:ext cx="2398140" cy="295987"/>
          </a:xfrm>
        </p:spPr>
        <p:txBody>
          <a:bodyPr/>
          <a:lstStyle/>
          <a:p>
            <a:pPr algn="ctr"/>
            <a:r>
              <a:rPr lang="en-US" cap="none" dirty="0" err="1" smtClean="0"/>
              <a:t>Aktiivinen</a:t>
            </a:r>
            <a:r>
              <a:rPr lang="en-US" cap="none" dirty="0" smtClean="0"/>
              <a:t> </a:t>
            </a:r>
            <a:r>
              <a:rPr lang="en-US" cap="none" dirty="0" err="1" smtClean="0"/>
              <a:t>kaistallapitoavustin</a:t>
            </a:r>
            <a:r>
              <a:rPr lang="en-US" cap="none" dirty="0" smtClean="0"/>
              <a:t> </a:t>
            </a:r>
            <a:endParaRPr lang="en-GB" cap="none" dirty="0"/>
          </a:p>
        </p:txBody>
      </p:sp>
      <p:sp>
        <p:nvSpPr>
          <p:cNvPr id="25" name="Text Placeholder 8"/>
          <p:cNvSpPr>
            <a:spLocks noGrp="1"/>
          </p:cNvSpPr>
          <p:nvPr>
            <p:ph type="body" sz="quarter" idx="19"/>
          </p:nvPr>
        </p:nvSpPr>
        <p:spPr>
          <a:xfrm>
            <a:off x="6525949" y="3324135"/>
            <a:ext cx="2520000" cy="1738711"/>
          </a:xfrm>
        </p:spPr>
        <p:txBody>
          <a:bodyPr/>
          <a:lstStyle/>
          <a:p>
            <a:r>
              <a:rPr lang="fi-FI" dirty="0" smtClean="0"/>
              <a:t>Jos auto alkaa ajelehtia kaistalla, kaistalla pysymisapu puuttuu tilanteeseen ohjaamalla auton takaisin kaistalle ja antamalla ohjauspyörän varoitusvärinöitä, jotta kuljettaja pysyy valppaana.</a:t>
            </a:r>
            <a:endParaRPr lang="en-GB" dirty="0"/>
          </a:p>
        </p:txBody>
      </p:sp>
      <p:pic>
        <p:nvPicPr>
          <p:cNvPr id="7" name="Picture 6"/>
          <p:cNvPicPr>
            <a:picLocks noChangeAspect="1"/>
          </p:cNvPicPr>
          <p:nvPr/>
        </p:nvPicPr>
        <p:blipFill>
          <a:blip r:embed="rId6"/>
          <a:stretch>
            <a:fillRect/>
          </a:stretch>
        </p:blipFill>
        <p:spPr>
          <a:xfrm>
            <a:off x="2217267" y="1567186"/>
            <a:ext cx="2326217" cy="1319475"/>
          </a:xfrm>
          <a:prstGeom prst="rect">
            <a:avLst/>
          </a:prstGeom>
        </p:spPr>
      </p:pic>
    </p:spTree>
    <p:extLst>
      <p:ext uri="{BB962C8B-B14F-4D97-AF65-F5344CB8AC3E}">
        <p14:creationId xmlns:p14="http://schemas.microsoft.com/office/powerpoint/2010/main" val="3601723279"/>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p:cNvSpPr>
            <a:spLocks noGrp="1"/>
          </p:cNvSpPr>
          <p:nvPr>
            <p:ph type="body" sz="quarter" idx="11"/>
          </p:nvPr>
        </p:nvSpPr>
        <p:spPr>
          <a:xfrm>
            <a:off x="281512" y="1250377"/>
            <a:ext cx="1940988" cy="3122664"/>
          </a:xfrm>
        </p:spPr>
        <p:txBody>
          <a:bodyPr/>
          <a:lstStyle/>
          <a:p>
            <a:pPr algn="ctr">
              <a:lnSpc>
                <a:spcPct val="100000"/>
              </a:lnSpc>
              <a:spcAft>
                <a:spcPts val="600"/>
              </a:spcAft>
            </a:pPr>
            <a:r>
              <a:rPr lang="fi-FI" sz="1800" dirty="0" smtClean="0">
                <a:latin typeface="Volvo Broad Pro" panose="02000606020000020004" pitchFamily="2" charset="0"/>
              </a:rPr>
              <a:t>High Tech</a:t>
            </a:r>
          </a:p>
          <a:p>
            <a:pPr algn="ctr">
              <a:lnSpc>
                <a:spcPct val="100000"/>
              </a:lnSpc>
              <a:spcAft>
                <a:spcPts val="600"/>
              </a:spcAft>
            </a:pPr>
            <a:r>
              <a:rPr lang="fi-FI" sz="1800" dirty="0" smtClean="0">
                <a:latin typeface="Volvo Broad Pro" panose="02000606020000020004" pitchFamily="2" charset="0"/>
              </a:rPr>
              <a:t>1850</a:t>
            </a:r>
          </a:p>
          <a:p>
            <a:pPr algn="ctr">
              <a:lnSpc>
                <a:spcPct val="100000"/>
              </a:lnSpc>
              <a:spcAft>
                <a:spcPts val="600"/>
              </a:spcAft>
            </a:pPr>
            <a:endParaRPr lang="fi-FI" sz="800" dirty="0">
              <a:latin typeface="Volvo Broad Pro" panose="02000606020000020004" pitchFamily="2" charset="0"/>
            </a:endParaRP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HUD </a:t>
            </a:r>
            <a:r>
              <a:rPr lang="fi-FI" sz="1200" dirty="0">
                <a:latin typeface="Volvo Broad Pro" panose="02000606020000020004" pitchFamily="2" charset="0"/>
              </a:rPr>
              <a:t>(head up display) mittariston heijastusnäyttö tuulilasiin </a:t>
            </a:r>
            <a:endParaRPr lang="fi-FI" sz="1200" dirty="0" smtClean="0">
              <a:latin typeface="Volvo Broad Pro" panose="02000606020000020004" pitchFamily="2" charset="0"/>
            </a:endParaRP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Sensus </a:t>
            </a:r>
            <a:r>
              <a:rPr lang="fi-FI" sz="1200" dirty="0">
                <a:latin typeface="Volvo Broad Pro" panose="02000606020000020004" pitchFamily="2" charset="0"/>
              </a:rPr>
              <a:t>navigointijärjestelmä  TMC liikennetiedotuksella + Euroopan kartat + </a:t>
            </a:r>
            <a:r>
              <a:rPr lang="fi-FI" sz="1200" dirty="0" smtClean="0">
                <a:latin typeface="Volvo Broad Pro" panose="02000606020000020004" pitchFamily="2" charset="0"/>
              </a:rPr>
              <a:t>puheopastus suomeksi</a:t>
            </a:r>
          </a:p>
          <a:p>
            <a:pPr marL="171450" indent="-171450">
              <a:lnSpc>
                <a:spcPct val="100000"/>
              </a:lnSpc>
              <a:spcAft>
                <a:spcPts val="600"/>
              </a:spcAft>
              <a:buFont typeface="Arial" panose="020B0604020202020204" pitchFamily="34" charset="0"/>
              <a:buChar char="•"/>
            </a:pPr>
            <a:r>
              <a:rPr lang="en-GB" sz="1200" dirty="0">
                <a:latin typeface="Volvo Broad Pro" panose="02000606020000020004" pitchFamily="2" charset="0"/>
              </a:rPr>
              <a:t>Volvo On </a:t>
            </a:r>
            <a:r>
              <a:rPr lang="en-GB" sz="1200" dirty="0" err="1">
                <a:latin typeface="Volvo Broad Pro" panose="02000606020000020004" pitchFamily="2" charset="0"/>
              </a:rPr>
              <a:t>Call+wifi</a:t>
            </a:r>
            <a:r>
              <a:rPr lang="en-GB" sz="1200" dirty="0">
                <a:latin typeface="Volvo Broad Pro" panose="02000606020000020004" pitchFamily="2" charset="0"/>
              </a:rPr>
              <a:t> </a:t>
            </a:r>
            <a:r>
              <a:rPr lang="en-GB" sz="1200" dirty="0" smtClean="0">
                <a:latin typeface="Volvo Broad Pro" panose="02000606020000020004" pitchFamily="2" charset="0"/>
              </a:rPr>
              <a:t>hotspot</a:t>
            </a:r>
          </a:p>
        </p:txBody>
      </p:sp>
      <p:pic>
        <p:nvPicPr>
          <p:cNvPr id="13" name="Picture 12"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15" name="TextBox 14"/>
          <p:cNvSpPr txBox="1"/>
          <p:nvPr/>
        </p:nvSpPr>
        <p:spPr>
          <a:xfrm>
            <a:off x="227647" y="210855"/>
            <a:ext cx="2292615" cy="646331"/>
          </a:xfrm>
          <a:prstGeom prst="rect">
            <a:avLst/>
          </a:prstGeom>
          <a:noFill/>
        </p:spPr>
        <p:txBody>
          <a:bodyPr wrap="none" rtlCol="0">
            <a:spAutoFit/>
          </a:bodyPr>
          <a:lstStyle/>
          <a:p>
            <a:r>
              <a:rPr lang="fi-FI" sz="3600" dirty="0" smtClean="0">
                <a:latin typeface="Volvo Broad Pro" panose="02000606020000020004" pitchFamily="2" charset="0"/>
              </a:rPr>
              <a:t>varustepaketit</a:t>
            </a:r>
            <a:endParaRPr lang="en-GB" sz="3600" dirty="0">
              <a:latin typeface="Volvo Broad Pro" panose="02000606020000020004" pitchFamily="2" charset="0"/>
            </a:endParaRPr>
          </a:p>
        </p:txBody>
      </p:sp>
      <p:sp>
        <p:nvSpPr>
          <p:cNvPr id="16" name="Text Placeholder 6"/>
          <p:cNvSpPr>
            <a:spLocks noGrp="1"/>
          </p:cNvSpPr>
          <p:nvPr>
            <p:ph type="body" sz="quarter" idx="11"/>
          </p:nvPr>
        </p:nvSpPr>
        <p:spPr>
          <a:xfrm>
            <a:off x="2440512" y="1250377"/>
            <a:ext cx="1877488" cy="3122664"/>
          </a:xfrm>
        </p:spPr>
        <p:txBody>
          <a:bodyPr/>
          <a:lstStyle/>
          <a:p>
            <a:pPr algn="ctr">
              <a:lnSpc>
                <a:spcPct val="100000"/>
              </a:lnSpc>
              <a:spcAft>
                <a:spcPts val="600"/>
              </a:spcAft>
            </a:pPr>
            <a:r>
              <a:rPr lang="fi-FI" sz="1800" dirty="0" smtClean="0">
                <a:latin typeface="Volvo Broad Pro" panose="02000606020000020004" pitchFamily="2" charset="0"/>
              </a:rPr>
              <a:t>Winter</a:t>
            </a:r>
          </a:p>
          <a:p>
            <a:pPr algn="ctr">
              <a:lnSpc>
                <a:spcPct val="100000"/>
              </a:lnSpc>
              <a:spcAft>
                <a:spcPts val="600"/>
              </a:spcAft>
            </a:pPr>
            <a:r>
              <a:rPr lang="fi-FI" sz="1800" dirty="0" smtClean="0">
                <a:latin typeface="Volvo Broad Pro" panose="02000606020000020004" pitchFamily="2" charset="0"/>
              </a:rPr>
              <a:t>850</a:t>
            </a:r>
          </a:p>
          <a:p>
            <a:pPr algn="ctr">
              <a:lnSpc>
                <a:spcPct val="100000"/>
              </a:lnSpc>
              <a:spcAft>
                <a:spcPts val="600"/>
              </a:spcAft>
            </a:pPr>
            <a:endParaRPr lang="en-GB" sz="800" dirty="0">
              <a:latin typeface="Volvo Broad Pro" panose="02000606020000020004" pitchFamily="2" charset="0"/>
            </a:endParaRPr>
          </a:p>
          <a:p>
            <a:pPr marL="171450" indent="-171450">
              <a:lnSpc>
                <a:spcPct val="100000"/>
              </a:lnSpc>
              <a:spcAft>
                <a:spcPts val="600"/>
              </a:spcAft>
              <a:buFont typeface="Arial" panose="020B0604020202020204" pitchFamily="34" charset="0"/>
              <a:buChar char="•"/>
            </a:pPr>
            <a:r>
              <a:rPr lang="en-GB" sz="1200" dirty="0" err="1" smtClean="0">
                <a:latin typeface="Volvo Broad Pro" panose="02000606020000020004" pitchFamily="2" charset="0"/>
              </a:rPr>
              <a:t>Lämmitettävä</a:t>
            </a:r>
            <a:r>
              <a:rPr lang="en-GB" sz="1200" dirty="0" smtClean="0">
                <a:latin typeface="Volvo Broad Pro" panose="02000606020000020004" pitchFamily="2" charset="0"/>
              </a:rPr>
              <a:t> </a:t>
            </a:r>
            <a:r>
              <a:rPr lang="en-GB" sz="1200" dirty="0" err="1" smtClean="0">
                <a:latin typeface="Volvo Broad Pro" panose="02000606020000020004" pitchFamily="2" charset="0"/>
              </a:rPr>
              <a:t>ohjauspyörä</a:t>
            </a:r>
            <a:endParaRPr lang="en-GB" sz="1200" dirty="0">
              <a:latin typeface="Volvo Broad Pro" panose="02000606020000020004" pitchFamily="2" charset="0"/>
            </a:endParaRPr>
          </a:p>
          <a:p>
            <a:pPr marL="171450" indent="-171450">
              <a:lnSpc>
                <a:spcPct val="100000"/>
              </a:lnSpc>
              <a:spcAft>
                <a:spcPts val="600"/>
              </a:spcAft>
              <a:buFont typeface="Arial" panose="020B0604020202020204" pitchFamily="34" charset="0"/>
              <a:buChar char="•"/>
            </a:pPr>
            <a:r>
              <a:rPr lang="en-US" sz="1200" dirty="0" err="1" smtClean="0">
                <a:latin typeface="Volvo Broad Pro" panose="02000606020000020004" pitchFamily="2" charset="0"/>
              </a:rPr>
              <a:t>Lämmitettävä</a:t>
            </a:r>
            <a:r>
              <a:rPr lang="en-US" sz="1200" dirty="0" smtClean="0">
                <a:latin typeface="Volvo Broad Pro" panose="02000606020000020004" pitchFamily="2" charset="0"/>
              </a:rPr>
              <a:t> </a:t>
            </a:r>
            <a:r>
              <a:rPr lang="en-US" sz="1200" dirty="0" err="1">
                <a:latin typeface="Volvo Broad Pro" panose="02000606020000020004" pitchFamily="2" charset="0"/>
              </a:rPr>
              <a:t>tuulilasin</a:t>
            </a:r>
            <a:r>
              <a:rPr lang="en-US" sz="1200" dirty="0">
                <a:latin typeface="Volvo Broad Pro" panose="02000606020000020004" pitchFamily="2" charset="0"/>
              </a:rPr>
              <a:t> </a:t>
            </a:r>
            <a:r>
              <a:rPr lang="en-US" sz="1200" dirty="0" err="1" smtClean="0">
                <a:latin typeface="Volvo Broad Pro" panose="02000606020000020004" pitchFamily="2" charset="0"/>
              </a:rPr>
              <a:t>pesusuuttimet</a:t>
            </a:r>
            <a:endParaRPr lang="en-US" sz="1200" dirty="0" smtClean="0">
              <a:latin typeface="Volvo Broad Pro" panose="02000606020000020004" pitchFamily="2" charset="0"/>
            </a:endParaRPr>
          </a:p>
          <a:p>
            <a:pPr marL="171450" indent="-171450">
              <a:lnSpc>
                <a:spcPct val="100000"/>
              </a:lnSpc>
              <a:spcAft>
                <a:spcPts val="600"/>
              </a:spcAft>
              <a:buFont typeface="Arial" panose="020B0604020202020204" pitchFamily="34" charset="0"/>
              <a:buChar char="•"/>
            </a:pPr>
            <a:r>
              <a:rPr lang="en-US" sz="1200" dirty="0" err="1" smtClean="0">
                <a:latin typeface="Volvo Broad Pro" panose="02000606020000020004" pitchFamily="2" charset="0"/>
              </a:rPr>
              <a:t>Polttoainetoiminen</a:t>
            </a:r>
            <a:r>
              <a:rPr lang="en-US" sz="1200" dirty="0" smtClean="0">
                <a:latin typeface="Volvo Broad Pro" panose="02000606020000020004" pitchFamily="2" charset="0"/>
              </a:rPr>
              <a:t> </a:t>
            </a:r>
            <a:r>
              <a:rPr lang="en-US" sz="1200" dirty="0" err="1">
                <a:latin typeface="Volvo Broad Pro" panose="02000606020000020004" pitchFamily="2" charset="0"/>
              </a:rPr>
              <a:t>lämmitin</a:t>
            </a:r>
            <a:r>
              <a:rPr lang="en-US" sz="1200" dirty="0">
                <a:latin typeface="Volvo Broad Pro" panose="02000606020000020004" pitchFamily="2" charset="0"/>
              </a:rPr>
              <a:t> </a:t>
            </a:r>
            <a:r>
              <a:rPr lang="en-US" sz="1200" dirty="0" err="1" smtClean="0">
                <a:latin typeface="Volvo Broad Pro" panose="02000606020000020004" pitchFamily="2" charset="0"/>
              </a:rPr>
              <a:t>ajastimella</a:t>
            </a:r>
            <a:endParaRPr lang="en-US" sz="1200" dirty="0">
              <a:latin typeface="Volvo Broad Pro" panose="02000606020000020004" pitchFamily="2" charset="0"/>
            </a:endParaRPr>
          </a:p>
        </p:txBody>
      </p:sp>
      <p:sp>
        <p:nvSpPr>
          <p:cNvPr id="21" name="Text Placeholder 6"/>
          <p:cNvSpPr>
            <a:spLocks noGrp="1"/>
          </p:cNvSpPr>
          <p:nvPr>
            <p:ph type="body" sz="quarter" idx="11"/>
          </p:nvPr>
        </p:nvSpPr>
        <p:spPr>
          <a:xfrm>
            <a:off x="4586812" y="1250377"/>
            <a:ext cx="1813988" cy="3122664"/>
          </a:xfrm>
        </p:spPr>
        <p:txBody>
          <a:bodyPr/>
          <a:lstStyle/>
          <a:p>
            <a:pPr algn="ctr">
              <a:lnSpc>
                <a:spcPct val="100000"/>
              </a:lnSpc>
              <a:spcAft>
                <a:spcPts val="600"/>
              </a:spcAft>
            </a:pPr>
            <a:r>
              <a:rPr lang="fi-FI" sz="1800" dirty="0" smtClean="0">
                <a:latin typeface="Volvo Broad Pro" panose="02000606020000020004" pitchFamily="2" charset="0"/>
              </a:rPr>
              <a:t>Family</a:t>
            </a:r>
          </a:p>
          <a:p>
            <a:pPr algn="ctr">
              <a:lnSpc>
                <a:spcPct val="100000"/>
              </a:lnSpc>
              <a:spcAft>
                <a:spcPts val="600"/>
              </a:spcAft>
            </a:pPr>
            <a:r>
              <a:rPr lang="fi-FI" sz="1800" dirty="0" smtClean="0">
                <a:latin typeface="Volvo Broad Pro" panose="02000606020000020004" pitchFamily="2" charset="0"/>
              </a:rPr>
              <a:t>500</a:t>
            </a:r>
          </a:p>
          <a:p>
            <a:pPr algn="ctr">
              <a:lnSpc>
                <a:spcPct val="100000"/>
              </a:lnSpc>
              <a:spcAft>
                <a:spcPts val="600"/>
              </a:spcAft>
            </a:pPr>
            <a:endParaRPr lang="fi-FI" sz="800" dirty="0" smtClean="0">
              <a:latin typeface="Volvo Broad Pro" panose="02000606020000020004" pitchFamily="2" charset="0"/>
            </a:endParaRP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Sähkötoimiset lapsilukot</a:t>
            </a: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Tummennnetut </a:t>
            </a:r>
            <a:r>
              <a:rPr lang="fi-FI" sz="1200" dirty="0">
                <a:latin typeface="Volvo Broad Pro" panose="02000606020000020004" pitchFamily="2" charset="0"/>
              </a:rPr>
              <a:t>takalasit (5 </a:t>
            </a:r>
            <a:r>
              <a:rPr lang="fi-FI" sz="1200" dirty="0" smtClean="0">
                <a:latin typeface="Volvo Broad Pro" panose="02000606020000020004" pitchFamily="2" charset="0"/>
              </a:rPr>
              <a:t>kpl)</a:t>
            </a: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Lämmitettävä takaistuimen reunapaikat </a:t>
            </a:r>
            <a:r>
              <a:rPr lang="fi-FI" sz="1200" dirty="0">
                <a:latin typeface="Volvo Broad Pro" panose="02000606020000020004" pitchFamily="2" charset="0"/>
              </a:rPr>
              <a:t>tai </a:t>
            </a:r>
            <a:r>
              <a:rPr lang="fi-FI" sz="1200" dirty="0" smtClean="0">
                <a:latin typeface="Volvo Broad Pro" panose="02000606020000020004" pitchFamily="2" charset="0"/>
              </a:rPr>
              <a:t>vaihtoehtoi-sesti </a:t>
            </a:r>
            <a:r>
              <a:rPr lang="fi-FI" sz="1200" dirty="0">
                <a:latin typeface="Volvo Broad Pro" panose="02000606020000020004" pitchFamily="2" charset="0"/>
              </a:rPr>
              <a:t>Integroidut </a:t>
            </a:r>
            <a:r>
              <a:rPr lang="fi-FI" sz="1200" dirty="0" smtClean="0">
                <a:latin typeface="Volvo Broad Pro" panose="02000606020000020004" pitchFamily="2" charset="0"/>
              </a:rPr>
              <a:t>lastenistuimet</a:t>
            </a: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Ostoskassinpidin (V90)</a:t>
            </a:r>
            <a:endParaRPr lang="fi-FI" sz="1200" dirty="0">
              <a:latin typeface="Volvo Broad Pro" panose="02000606020000020004" pitchFamily="2" charset="0"/>
            </a:endParaRPr>
          </a:p>
          <a:p>
            <a:pPr marL="171450" indent="-171450">
              <a:lnSpc>
                <a:spcPct val="100000"/>
              </a:lnSpc>
              <a:spcAft>
                <a:spcPts val="600"/>
              </a:spcAft>
              <a:buFont typeface="Arial" panose="020B0604020202020204" pitchFamily="34" charset="0"/>
              <a:buChar char="•"/>
            </a:pPr>
            <a:endParaRPr lang="fi-FI" sz="1200" dirty="0" smtClean="0">
              <a:latin typeface="Volvo Broad Pro" panose="02000606020000020004" pitchFamily="2" charset="0"/>
            </a:endParaRPr>
          </a:p>
        </p:txBody>
      </p:sp>
      <p:sp>
        <p:nvSpPr>
          <p:cNvPr id="22" name="Text Placeholder 6"/>
          <p:cNvSpPr>
            <a:spLocks noGrp="1"/>
          </p:cNvSpPr>
          <p:nvPr>
            <p:ph type="body" sz="quarter" idx="11"/>
          </p:nvPr>
        </p:nvSpPr>
        <p:spPr>
          <a:xfrm>
            <a:off x="6769100" y="1250377"/>
            <a:ext cx="2133600" cy="3122664"/>
          </a:xfrm>
        </p:spPr>
        <p:txBody>
          <a:bodyPr/>
          <a:lstStyle/>
          <a:p>
            <a:pPr algn="ctr">
              <a:lnSpc>
                <a:spcPct val="100000"/>
              </a:lnSpc>
              <a:spcAft>
                <a:spcPts val="600"/>
              </a:spcAft>
            </a:pPr>
            <a:r>
              <a:rPr lang="fi-FI" sz="1800" dirty="0" smtClean="0">
                <a:latin typeface="Volvo Broad Pro" panose="02000606020000020004" pitchFamily="2" charset="0"/>
              </a:rPr>
              <a:t>Intellisafe Pro</a:t>
            </a:r>
          </a:p>
          <a:p>
            <a:pPr algn="ctr">
              <a:lnSpc>
                <a:spcPct val="100000"/>
              </a:lnSpc>
              <a:spcAft>
                <a:spcPts val="600"/>
              </a:spcAft>
            </a:pPr>
            <a:r>
              <a:rPr lang="fi-FI" sz="1800" dirty="0" smtClean="0">
                <a:latin typeface="Volvo Broad Pro" panose="02000606020000020004" pitchFamily="2" charset="0"/>
              </a:rPr>
              <a:t>1950</a:t>
            </a:r>
          </a:p>
          <a:p>
            <a:pPr algn="ctr">
              <a:lnSpc>
                <a:spcPct val="100000"/>
              </a:lnSpc>
              <a:spcAft>
                <a:spcPts val="600"/>
              </a:spcAft>
            </a:pPr>
            <a:endParaRPr lang="fi-FI" sz="800" dirty="0" smtClean="0">
              <a:latin typeface="Volvo Broad Pro" panose="02000606020000020004" pitchFamily="2" charset="0"/>
            </a:endParaRP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LED </a:t>
            </a:r>
            <a:r>
              <a:rPr lang="fi-FI" sz="1200" dirty="0">
                <a:latin typeface="Volvo Broad Pro" panose="02000606020000020004" pitchFamily="2" charset="0"/>
              </a:rPr>
              <a:t>High Level mukautuvat ajovalot ja täysaktiiviset LED kaukovalot </a:t>
            </a:r>
            <a:r>
              <a:rPr lang="fi-FI" sz="1200" dirty="0" smtClean="0">
                <a:latin typeface="Volvo Broad Pro" panose="02000606020000020004" pitchFamily="2" charset="0"/>
              </a:rPr>
              <a:t>häikäisynesto-automatiikalla</a:t>
            </a: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Blis </a:t>
            </a:r>
            <a:r>
              <a:rPr lang="fi-FI" sz="1200" dirty="0">
                <a:latin typeface="Volvo Broad Pro" panose="02000606020000020004" pitchFamily="2" charset="0"/>
              </a:rPr>
              <a:t>järjestelmä, risteävän liikenteen </a:t>
            </a:r>
            <a:r>
              <a:rPr lang="fi-FI" sz="1200" dirty="0" smtClean="0">
                <a:latin typeface="Volvo Broad Pro" panose="02000606020000020004" pitchFamily="2" charset="0"/>
              </a:rPr>
              <a:t>varoituksella</a:t>
            </a: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Pysäköintiapu </a:t>
            </a:r>
            <a:r>
              <a:rPr lang="fi-FI" sz="1200" dirty="0">
                <a:latin typeface="Volvo Broad Pro" panose="02000606020000020004" pitchFamily="2" charset="0"/>
              </a:rPr>
              <a:t>visuaalinen 360* lintu perspektiivi, sekä </a:t>
            </a:r>
            <a:r>
              <a:rPr lang="fi-FI" sz="1200" dirty="0" smtClean="0">
                <a:latin typeface="Volvo Broad Pro" panose="02000606020000020004" pitchFamily="2" charset="0"/>
              </a:rPr>
              <a:t>etu- ja takakamera </a:t>
            </a:r>
          </a:p>
          <a:p>
            <a:pPr marL="171450" indent="-171450">
              <a:lnSpc>
                <a:spcPct val="100000"/>
              </a:lnSpc>
              <a:spcAft>
                <a:spcPts val="600"/>
              </a:spcAft>
              <a:buFont typeface="Arial" panose="020B0604020202020204" pitchFamily="34" charset="0"/>
              <a:buChar char="•"/>
            </a:pPr>
            <a:r>
              <a:rPr lang="fi-FI" sz="1200" dirty="0" smtClean="0">
                <a:latin typeface="Volvo Broad Pro" panose="02000606020000020004" pitchFamily="2" charset="0"/>
              </a:rPr>
              <a:t>Automaattisesti Himmenevät ulkopeilit</a:t>
            </a:r>
            <a:endParaRPr lang="fi-FI" sz="1200" dirty="0">
              <a:latin typeface="Volvo Broad Pro" panose="02000606020000020004" pitchFamily="2" charset="0"/>
            </a:endParaRPr>
          </a:p>
        </p:txBody>
      </p:sp>
    </p:spTree>
    <p:extLst>
      <p:ext uri="{BB962C8B-B14F-4D97-AF65-F5344CB8AC3E}">
        <p14:creationId xmlns:p14="http://schemas.microsoft.com/office/powerpoint/2010/main" val="893049247"/>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33" name="Text Placeholder 6"/>
          <p:cNvSpPr>
            <a:spLocks noGrp="1"/>
          </p:cNvSpPr>
          <p:nvPr>
            <p:ph type="body" sz="quarter" idx="4294967295"/>
          </p:nvPr>
        </p:nvSpPr>
        <p:spPr>
          <a:xfrm>
            <a:off x="458980" y="916854"/>
            <a:ext cx="2491484" cy="374314"/>
          </a:xfrm>
          <a:prstGeom prst="rect">
            <a:avLst/>
          </a:prstGeom>
        </p:spPr>
        <p:txBody>
          <a:bodyPr/>
          <a:lstStyle/>
          <a:p>
            <a:pPr marL="0" indent="0">
              <a:buNone/>
            </a:pPr>
            <a:r>
              <a:rPr lang="en-US" sz="1800" b="1" dirty="0" err="1" smtClean="0">
                <a:solidFill>
                  <a:srgbClr val="404040"/>
                </a:solidFill>
                <a:latin typeface="Volvo Sans Pro"/>
                <a:cs typeface="Volvo Sans Pro"/>
              </a:rPr>
              <a:t>IntelliSafe</a:t>
            </a:r>
            <a:r>
              <a:rPr lang="en-US" sz="1800" b="1" dirty="0" smtClean="0">
                <a:solidFill>
                  <a:srgbClr val="404040"/>
                </a:solidFill>
                <a:latin typeface="Volvo Sans Pro"/>
                <a:cs typeface="Volvo Sans Pro"/>
              </a:rPr>
              <a:t> Pro</a:t>
            </a:r>
          </a:p>
          <a:p>
            <a:pPr marL="0" indent="0">
              <a:buNone/>
            </a:pPr>
            <a:r>
              <a:rPr lang="en-US" sz="1800" b="1" dirty="0" smtClean="0">
                <a:solidFill>
                  <a:srgbClr val="404040"/>
                </a:solidFill>
                <a:latin typeface="Volvo Sans Pro"/>
                <a:cs typeface="Volvo Sans Pro"/>
              </a:rPr>
              <a:t>(</a:t>
            </a:r>
            <a:r>
              <a:rPr lang="en-US" sz="1800" b="1" dirty="0" err="1" smtClean="0">
                <a:solidFill>
                  <a:srgbClr val="404040"/>
                </a:solidFill>
                <a:latin typeface="Volvo Sans Pro"/>
                <a:cs typeface="Volvo Sans Pro"/>
              </a:rPr>
              <a:t>lisävaruste</a:t>
            </a:r>
            <a:r>
              <a:rPr lang="en-US" sz="1800" b="1" dirty="0" smtClean="0">
                <a:solidFill>
                  <a:srgbClr val="404040"/>
                </a:solidFill>
                <a:latin typeface="Volvo Sans Pro"/>
                <a:cs typeface="Volvo Sans Pro"/>
              </a:rPr>
              <a:t>)</a:t>
            </a:r>
            <a:endParaRPr lang="en-US" sz="1800" b="1" dirty="0">
              <a:solidFill>
                <a:srgbClr val="404040"/>
              </a:solidFill>
              <a:latin typeface="Volvo Sans Pro"/>
              <a:cs typeface="Volvo Sans Pro"/>
            </a:endParaRPr>
          </a:p>
        </p:txBody>
      </p:sp>
      <p:sp>
        <p:nvSpPr>
          <p:cNvPr id="42" name="Text Placeholder 8"/>
          <p:cNvSpPr>
            <a:spLocks noGrp="1"/>
          </p:cNvSpPr>
          <p:nvPr>
            <p:ph type="body" sz="quarter" idx="19"/>
          </p:nvPr>
        </p:nvSpPr>
        <p:spPr>
          <a:xfrm>
            <a:off x="6195890" y="3341195"/>
            <a:ext cx="2520000" cy="1738711"/>
          </a:xfrm>
        </p:spPr>
        <p:txBody>
          <a:bodyPr/>
          <a:lstStyle/>
          <a:p>
            <a:r>
              <a:rPr lang="fi-FI" dirty="0" smtClean="0"/>
              <a:t>Järjestelmä ilmoittaa kuljettajalle, kun toinen ajoneuvo on ohittamassa hänen autonsa tai lähestymässä sitä nopeasti takaapäin. Tutka-anturit varoittavat kuljettajaa, jotta hän voi vaihtaa kaistaa turvallisesti.</a:t>
            </a:r>
            <a:endParaRPr lang="en-GB" dirty="0"/>
          </a:p>
        </p:txBody>
      </p:sp>
      <p:sp>
        <p:nvSpPr>
          <p:cNvPr id="43" name="Text Placeholder 9"/>
          <p:cNvSpPr>
            <a:spLocks noGrp="1"/>
          </p:cNvSpPr>
          <p:nvPr>
            <p:ph type="body" sz="quarter" idx="20"/>
          </p:nvPr>
        </p:nvSpPr>
        <p:spPr>
          <a:xfrm>
            <a:off x="6145524" y="2893880"/>
            <a:ext cx="2401069" cy="421604"/>
          </a:xfrm>
        </p:spPr>
        <p:txBody>
          <a:bodyPr/>
          <a:lstStyle/>
          <a:p>
            <a:pPr algn="ctr"/>
            <a:r>
              <a:rPr lang="en-US" cap="none" dirty="0" err="1" smtClean="0"/>
              <a:t>Kuollutta</a:t>
            </a:r>
            <a:r>
              <a:rPr lang="en-US" cap="none" dirty="0" smtClean="0"/>
              <a:t> </a:t>
            </a:r>
            <a:r>
              <a:rPr lang="en-US" cap="none" dirty="0" err="1" smtClean="0"/>
              <a:t>kulmaa</a:t>
            </a:r>
            <a:r>
              <a:rPr lang="en-US" cap="none" dirty="0" smtClean="0"/>
              <a:t> </a:t>
            </a:r>
            <a:r>
              <a:rPr lang="en-US" cap="none" dirty="0" err="1" smtClean="0"/>
              <a:t>tarkkaileva</a:t>
            </a:r>
            <a:r>
              <a:rPr lang="en-US" cap="none" dirty="0" smtClean="0"/>
              <a:t> </a:t>
            </a:r>
            <a:r>
              <a:rPr lang="en-US" cap="none" dirty="0" err="1" smtClean="0"/>
              <a:t>järjestelmä</a:t>
            </a:r>
            <a:r>
              <a:rPr lang="en-US" cap="none" dirty="0" smtClean="0"/>
              <a:t> </a:t>
            </a:r>
            <a:endParaRPr lang="en-GB" cap="none" dirty="0"/>
          </a:p>
        </p:txBody>
      </p:sp>
      <p:pic>
        <p:nvPicPr>
          <p:cNvPr id="2" name="Picture 1" descr="030-Slide.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45524" y="1577464"/>
            <a:ext cx="2501798" cy="1316416"/>
          </a:xfrm>
          <a:prstGeom prst="rect">
            <a:avLst/>
          </a:prstGeom>
        </p:spPr>
      </p:pic>
      <p:pic>
        <p:nvPicPr>
          <p:cNvPr id="20" name="Picture 19"/>
          <p:cNvPicPr>
            <a:picLocks noChangeAspect="1"/>
          </p:cNvPicPr>
          <p:nvPr/>
        </p:nvPicPr>
        <p:blipFill rotWithShape="1">
          <a:blip r:embed="rId4" cstate="email">
            <a:extLst>
              <a:ext uri="{28A0092B-C50C-407E-A947-70E740481C1C}">
                <a14:useLocalDpi xmlns:a14="http://schemas.microsoft.com/office/drawing/2010/main"/>
              </a:ext>
            </a:extLst>
          </a:blip>
          <a:srcRect l="16967" r="16967"/>
          <a:stretch/>
        </p:blipFill>
        <p:spPr>
          <a:xfrm>
            <a:off x="692978" y="1581933"/>
            <a:ext cx="1769090" cy="1328476"/>
          </a:xfrm>
          <a:prstGeom prst="rect">
            <a:avLst/>
          </a:prstGeom>
        </p:spPr>
      </p:pic>
      <p:sp>
        <p:nvSpPr>
          <p:cNvPr id="21" name="Text Placeholder 9"/>
          <p:cNvSpPr>
            <a:spLocks noGrp="1"/>
          </p:cNvSpPr>
          <p:nvPr>
            <p:ph type="body" sz="quarter" idx="20"/>
          </p:nvPr>
        </p:nvSpPr>
        <p:spPr>
          <a:xfrm>
            <a:off x="709945" y="2893880"/>
            <a:ext cx="1735156" cy="438406"/>
          </a:xfrm>
        </p:spPr>
        <p:txBody>
          <a:bodyPr/>
          <a:lstStyle/>
          <a:p>
            <a:pPr algn="ctr"/>
            <a:r>
              <a:rPr lang="en-GB" cap="none" dirty="0" smtClean="0"/>
              <a:t>High LED-</a:t>
            </a:r>
            <a:r>
              <a:rPr lang="en-GB" cap="none" dirty="0" err="1" smtClean="0"/>
              <a:t>ajovalot</a:t>
            </a:r>
            <a:r>
              <a:rPr lang="en-GB" cap="none" dirty="0" smtClean="0"/>
              <a:t> </a:t>
            </a:r>
            <a:endParaRPr lang="en-GB" cap="none" dirty="0"/>
          </a:p>
        </p:txBody>
      </p:sp>
      <p:sp>
        <p:nvSpPr>
          <p:cNvPr id="23" name="Text Placeholder 8"/>
          <p:cNvSpPr>
            <a:spLocks noGrp="1"/>
          </p:cNvSpPr>
          <p:nvPr>
            <p:ph type="body" sz="quarter" idx="19"/>
          </p:nvPr>
        </p:nvSpPr>
        <p:spPr>
          <a:xfrm>
            <a:off x="594089" y="3353000"/>
            <a:ext cx="1915325" cy="1738711"/>
          </a:xfrm>
        </p:spPr>
        <p:txBody>
          <a:bodyPr/>
          <a:lstStyle/>
          <a:p>
            <a:r>
              <a:rPr lang="fi-FI" dirty="0" smtClean="0"/>
              <a:t>Dynaamiset LED ajovalot, sekä täysaktiiviset LED-kaukovalot tunnistavat automaattisesti toiset ajoneuvot ja pyöräilijät ja estävät häikäistymisen.</a:t>
            </a:r>
            <a:endParaRPr lang="en-GB" dirty="0"/>
          </a:p>
        </p:txBody>
      </p:sp>
      <p:pic>
        <p:nvPicPr>
          <p:cNvPr id="25" name="Picture 24"/>
          <p:cNvPicPr>
            <a:picLocks noChangeAspect="1"/>
          </p:cNvPicPr>
          <p:nvPr/>
        </p:nvPicPr>
        <p:blipFill>
          <a:blip r:embed="rId5"/>
          <a:stretch>
            <a:fillRect/>
          </a:stretch>
        </p:blipFill>
        <p:spPr>
          <a:xfrm>
            <a:off x="2552694" y="1581933"/>
            <a:ext cx="1319773" cy="1322445"/>
          </a:xfrm>
          <a:prstGeom prst="rect">
            <a:avLst/>
          </a:prstGeom>
        </p:spPr>
      </p:pic>
      <p:pic>
        <p:nvPicPr>
          <p:cNvPr id="26" name="Picture 7">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8485" y="1581933"/>
            <a:ext cx="2196675" cy="1322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 Placeholder 9"/>
          <p:cNvSpPr>
            <a:spLocks noGrp="1"/>
          </p:cNvSpPr>
          <p:nvPr>
            <p:ph type="body" sz="quarter" idx="20"/>
          </p:nvPr>
        </p:nvSpPr>
        <p:spPr>
          <a:xfrm>
            <a:off x="2526529" y="2893880"/>
            <a:ext cx="1331002" cy="423288"/>
          </a:xfrm>
        </p:spPr>
        <p:txBody>
          <a:bodyPr/>
          <a:lstStyle/>
          <a:p>
            <a:pPr algn="ctr"/>
            <a:r>
              <a:rPr lang="en-GB" cap="none" dirty="0" smtClean="0"/>
              <a:t>360 </a:t>
            </a:r>
            <a:r>
              <a:rPr lang="en-GB" cap="none" dirty="0" err="1" smtClean="0"/>
              <a:t>kamerat</a:t>
            </a:r>
            <a:endParaRPr lang="en-GB" cap="none" dirty="0"/>
          </a:p>
        </p:txBody>
      </p:sp>
      <p:sp>
        <p:nvSpPr>
          <p:cNvPr id="28" name="Text Placeholder 9"/>
          <p:cNvSpPr>
            <a:spLocks noGrp="1"/>
          </p:cNvSpPr>
          <p:nvPr>
            <p:ph type="body" sz="quarter" idx="20"/>
          </p:nvPr>
        </p:nvSpPr>
        <p:spPr>
          <a:xfrm>
            <a:off x="4286354" y="2902317"/>
            <a:ext cx="1420935" cy="423288"/>
          </a:xfrm>
        </p:spPr>
        <p:txBody>
          <a:bodyPr/>
          <a:lstStyle/>
          <a:p>
            <a:pPr algn="ctr"/>
            <a:r>
              <a:rPr lang="en-GB" cap="none" dirty="0" err="1" smtClean="0"/>
              <a:t>Risteävän</a:t>
            </a:r>
            <a:r>
              <a:rPr lang="en-GB" cap="none" dirty="0" smtClean="0"/>
              <a:t> </a:t>
            </a:r>
            <a:r>
              <a:rPr lang="en-GB" cap="none" dirty="0" err="1" smtClean="0"/>
              <a:t>liikenteen</a:t>
            </a:r>
            <a:r>
              <a:rPr lang="en-GB" cap="none" dirty="0" smtClean="0"/>
              <a:t> </a:t>
            </a:r>
            <a:r>
              <a:rPr lang="en-GB" cap="none" dirty="0" err="1" smtClean="0"/>
              <a:t>varoitus</a:t>
            </a:r>
            <a:endParaRPr lang="en-GB" cap="none" dirty="0"/>
          </a:p>
        </p:txBody>
      </p:sp>
      <p:sp>
        <p:nvSpPr>
          <p:cNvPr id="29" name="Text Placeholder 8"/>
          <p:cNvSpPr>
            <a:spLocks noGrp="1"/>
          </p:cNvSpPr>
          <p:nvPr>
            <p:ph type="body" sz="quarter" idx="19"/>
          </p:nvPr>
        </p:nvSpPr>
        <p:spPr>
          <a:xfrm>
            <a:off x="2445101" y="3346969"/>
            <a:ext cx="1554100" cy="1545840"/>
          </a:xfrm>
        </p:spPr>
        <p:txBody>
          <a:bodyPr/>
          <a:lstStyle/>
          <a:p>
            <a:r>
              <a:rPr lang="fi-FI" dirty="0" smtClean="0"/>
              <a:t>Muodostaa 4 kameran avulla lintuperspektiivikuvan autosta.</a:t>
            </a:r>
            <a:endParaRPr lang="en-GB" dirty="0"/>
          </a:p>
        </p:txBody>
      </p:sp>
      <p:sp>
        <p:nvSpPr>
          <p:cNvPr id="30" name="Text Placeholder 8"/>
          <p:cNvSpPr>
            <a:spLocks noGrp="1"/>
          </p:cNvSpPr>
          <p:nvPr>
            <p:ph type="body" sz="quarter" idx="19"/>
          </p:nvPr>
        </p:nvSpPr>
        <p:spPr>
          <a:xfrm>
            <a:off x="4163584" y="3315484"/>
            <a:ext cx="1554100" cy="1545840"/>
          </a:xfrm>
        </p:spPr>
        <p:txBody>
          <a:bodyPr/>
          <a:lstStyle/>
          <a:p>
            <a:r>
              <a:rPr lang="fi-FI" dirty="0" smtClean="0"/>
              <a:t>Varoittaa peruuttaessa mikäli toinen auto on tulossa ajoväylällä.</a:t>
            </a:r>
            <a:endParaRPr lang="en-GB" dirty="0"/>
          </a:p>
        </p:txBody>
      </p:sp>
    </p:spTree>
    <p:extLst>
      <p:ext uri="{BB962C8B-B14F-4D97-AF65-F5344CB8AC3E}">
        <p14:creationId xmlns:p14="http://schemas.microsoft.com/office/powerpoint/2010/main" val="4181472725"/>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2545" y="634929"/>
            <a:ext cx="5449977" cy="4508571"/>
          </a:xfrm>
          <a:prstGeom prst="rect">
            <a:avLst/>
          </a:prstGeom>
        </p:spPr>
      </p:pic>
      <p:pic>
        <p:nvPicPr>
          <p:cNvPr id="12" name="Picture 11"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9" name="TextBox 8"/>
          <p:cNvSpPr txBox="1"/>
          <p:nvPr/>
        </p:nvSpPr>
        <p:spPr>
          <a:xfrm>
            <a:off x="227647" y="210855"/>
            <a:ext cx="2632452" cy="646331"/>
          </a:xfrm>
          <a:prstGeom prst="rect">
            <a:avLst/>
          </a:prstGeom>
          <a:noFill/>
        </p:spPr>
        <p:txBody>
          <a:bodyPr wrap="none" rtlCol="0">
            <a:spAutoFit/>
          </a:bodyPr>
          <a:lstStyle/>
          <a:p>
            <a:r>
              <a:rPr lang="fi-FI" sz="3600" dirty="0" smtClean="0">
                <a:latin typeface="Volvo Broad Pro" panose="02000606020000020004" pitchFamily="2" charset="0"/>
              </a:rPr>
              <a:t>S90 voimansiirrot</a:t>
            </a:r>
            <a:endParaRPr lang="en-GB" sz="3600" dirty="0">
              <a:latin typeface="Volvo Broad Pro" panose="02000606020000020004" pitchFamily="2" charset="0"/>
            </a:endParaRPr>
          </a:p>
        </p:txBody>
      </p:sp>
    </p:spTree>
    <p:extLst>
      <p:ext uri="{BB962C8B-B14F-4D97-AF65-F5344CB8AC3E}">
        <p14:creationId xmlns:p14="http://schemas.microsoft.com/office/powerpoint/2010/main" val="566811276"/>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8" name="TextBox 7"/>
          <p:cNvSpPr txBox="1"/>
          <p:nvPr/>
        </p:nvSpPr>
        <p:spPr>
          <a:xfrm>
            <a:off x="227647" y="210855"/>
            <a:ext cx="2632452" cy="646331"/>
          </a:xfrm>
          <a:prstGeom prst="rect">
            <a:avLst/>
          </a:prstGeom>
          <a:noFill/>
        </p:spPr>
        <p:txBody>
          <a:bodyPr wrap="none" rtlCol="0">
            <a:spAutoFit/>
          </a:bodyPr>
          <a:lstStyle/>
          <a:p>
            <a:r>
              <a:rPr lang="fi-FI" sz="3600" dirty="0" smtClean="0">
                <a:latin typeface="Volvo Broad Pro" panose="02000606020000020004" pitchFamily="2" charset="0"/>
              </a:rPr>
              <a:t>S90 voimansiirrot</a:t>
            </a:r>
            <a:endParaRPr lang="en-GB" sz="3600" dirty="0">
              <a:latin typeface="Volvo Broad Pro" panose="02000606020000020004" pitchFamily="2" charset="0"/>
            </a:endParaRPr>
          </a:p>
        </p:txBody>
      </p:sp>
      <p:sp>
        <p:nvSpPr>
          <p:cNvPr id="2" name="TextBox 1"/>
          <p:cNvSpPr txBox="1"/>
          <p:nvPr/>
        </p:nvSpPr>
        <p:spPr>
          <a:xfrm>
            <a:off x="774700" y="1574800"/>
            <a:ext cx="6644255" cy="3016210"/>
          </a:xfrm>
          <a:prstGeom prst="rect">
            <a:avLst/>
          </a:prstGeom>
          <a:noFill/>
        </p:spPr>
        <p:txBody>
          <a:bodyPr wrap="none" rtlCol="0">
            <a:spAutoFit/>
          </a:bodyPr>
          <a:lstStyle/>
          <a:p>
            <a:r>
              <a:rPr lang="fi-FI" sz="2400" dirty="0" smtClean="0">
                <a:latin typeface="Volvo Broad" panose="02000606020000020004" pitchFamily="2" charset="0"/>
              </a:rPr>
              <a:t>Polttoaine		moottori		hv		co2			vaihteisto</a:t>
            </a:r>
          </a:p>
          <a:p>
            <a:endParaRPr lang="fi-FI" sz="800" dirty="0" smtClean="0">
              <a:latin typeface="Volvo Broad" panose="02000606020000020004" pitchFamily="2" charset="0"/>
            </a:endParaRPr>
          </a:p>
          <a:p>
            <a:r>
              <a:rPr lang="fi-FI" sz="2000" dirty="0" smtClean="0">
                <a:latin typeface="Volvo Broad" panose="02000606020000020004" pitchFamily="2" charset="0"/>
              </a:rPr>
              <a:t>Bensiini			t6 awd		320		165			a8 awd</a:t>
            </a:r>
          </a:p>
          <a:p>
            <a:r>
              <a:rPr lang="fi-FI" sz="2000" dirty="0" smtClean="0">
                <a:latin typeface="Volvo Broad" panose="02000606020000020004" pitchFamily="2" charset="0"/>
              </a:rPr>
              <a:t>Bensiini			t5			254		149			a8</a:t>
            </a:r>
          </a:p>
          <a:p>
            <a:endParaRPr lang="fi-FI" sz="2000" dirty="0">
              <a:latin typeface="Volvo Broad" panose="02000606020000020004" pitchFamily="2" charset="0"/>
            </a:endParaRPr>
          </a:p>
          <a:p>
            <a:r>
              <a:rPr lang="fi-FI" sz="2000" dirty="0" smtClean="0">
                <a:latin typeface="Volvo Broad" panose="02000606020000020004" pitchFamily="2" charset="0"/>
              </a:rPr>
              <a:t>Diesel				d5 awd		235		127			a8 awd</a:t>
            </a:r>
          </a:p>
          <a:p>
            <a:r>
              <a:rPr lang="fi-FI" sz="2000" dirty="0">
                <a:latin typeface="Volvo Broad" panose="02000606020000020004" pitchFamily="2" charset="0"/>
              </a:rPr>
              <a:t>Diesel				</a:t>
            </a:r>
            <a:r>
              <a:rPr lang="fi-FI" sz="2000" dirty="0" smtClean="0">
                <a:latin typeface="Volvo Broad" panose="02000606020000020004" pitchFamily="2" charset="0"/>
              </a:rPr>
              <a:t>d4 AWD</a:t>
            </a:r>
            <a:r>
              <a:rPr lang="fi-FI" sz="2000" dirty="0">
                <a:latin typeface="Volvo Broad" panose="02000606020000020004" pitchFamily="2" charset="0"/>
              </a:rPr>
              <a:t>		190		</a:t>
            </a:r>
            <a:r>
              <a:rPr lang="fi-FI" sz="2000" dirty="0" smtClean="0">
                <a:latin typeface="Volvo Broad" panose="02000606020000020004" pitchFamily="2" charset="0"/>
              </a:rPr>
              <a:t>124</a:t>
            </a:r>
            <a:r>
              <a:rPr lang="fi-FI" sz="2000" dirty="0">
                <a:latin typeface="Volvo Broad" panose="02000606020000020004" pitchFamily="2" charset="0"/>
              </a:rPr>
              <a:t>			</a:t>
            </a:r>
            <a:r>
              <a:rPr lang="fi-FI" sz="2000" dirty="0" smtClean="0">
                <a:latin typeface="Volvo Broad" panose="02000606020000020004" pitchFamily="2" charset="0"/>
              </a:rPr>
              <a:t>A8 AWD</a:t>
            </a:r>
            <a:endParaRPr lang="fi-FI" sz="2000" dirty="0">
              <a:latin typeface="Volvo Broad" panose="02000606020000020004" pitchFamily="2" charset="0"/>
            </a:endParaRPr>
          </a:p>
          <a:p>
            <a:r>
              <a:rPr lang="fi-FI" sz="2000" dirty="0" smtClean="0">
                <a:latin typeface="Volvo Broad" panose="02000606020000020004" pitchFamily="2" charset="0"/>
              </a:rPr>
              <a:t>Diesel				d4			190		116/116			m6/a8</a:t>
            </a:r>
          </a:p>
          <a:p>
            <a:r>
              <a:rPr lang="fi-FI" sz="2000" dirty="0" smtClean="0">
                <a:latin typeface="Volvo Broad" panose="02000606020000020004" pitchFamily="2" charset="0"/>
              </a:rPr>
              <a:t>Diesel				d3			150		115/115			M6/A6</a:t>
            </a:r>
          </a:p>
          <a:p>
            <a:r>
              <a:rPr lang="fi-FI" dirty="0" smtClean="0">
                <a:latin typeface="Volvo Broad" panose="02000606020000020004" pitchFamily="2" charset="0"/>
              </a:rPr>
              <a:t>	</a:t>
            </a:r>
            <a:endParaRPr lang="en-GB" dirty="0">
              <a:latin typeface="Volvo Broad" panose="02000606020000020004" pitchFamily="2" charset="0"/>
            </a:endParaRPr>
          </a:p>
        </p:txBody>
      </p:sp>
    </p:spTree>
    <p:extLst>
      <p:ext uri="{BB962C8B-B14F-4D97-AF65-F5344CB8AC3E}">
        <p14:creationId xmlns:p14="http://schemas.microsoft.com/office/powerpoint/2010/main" val="3600514908"/>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8" name="TextBox 7"/>
          <p:cNvSpPr txBox="1"/>
          <p:nvPr/>
        </p:nvSpPr>
        <p:spPr>
          <a:xfrm>
            <a:off x="227647" y="210855"/>
            <a:ext cx="2661306" cy="646331"/>
          </a:xfrm>
          <a:prstGeom prst="rect">
            <a:avLst/>
          </a:prstGeom>
          <a:noFill/>
        </p:spPr>
        <p:txBody>
          <a:bodyPr wrap="none" rtlCol="0">
            <a:spAutoFit/>
          </a:bodyPr>
          <a:lstStyle/>
          <a:p>
            <a:r>
              <a:rPr lang="fi-FI" sz="3600" dirty="0">
                <a:latin typeface="Volvo Broad Pro" panose="02000606020000020004" pitchFamily="2" charset="0"/>
              </a:rPr>
              <a:t>v</a:t>
            </a:r>
            <a:r>
              <a:rPr lang="fi-FI" sz="3600" dirty="0" smtClean="0">
                <a:latin typeface="Volvo Broad Pro" panose="02000606020000020004" pitchFamily="2" charset="0"/>
              </a:rPr>
              <a:t>90 voimansiirrot</a:t>
            </a:r>
            <a:endParaRPr lang="en-GB" sz="3600" dirty="0">
              <a:latin typeface="Volvo Broad Pro" panose="02000606020000020004" pitchFamily="2" charset="0"/>
            </a:endParaRPr>
          </a:p>
        </p:txBody>
      </p:sp>
      <p:sp>
        <p:nvSpPr>
          <p:cNvPr id="2" name="TextBox 1"/>
          <p:cNvSpPr txBox="1"/>
          <p:nvPr/>
        </p:nvSpPr>
        <p:spPr>
          <a:xfrm>
            <a:off x="774700" y="1574800"/>
            <a:ext cx="7109639" cy="3323987"/>
          </a:xfrm>
          <a:prstGeom prst="rect">
            <a:avLst/>
          </a:prstGeom>
          <a:noFill/>
        </p:spPr>
        <p:txBody>
          <a:bodyPr wrap="none" rtlCol="0">
            <a:spAutoFit/>
          </a:bodyPr>
          <a:lstStyle/>
          <a:p>
            <a:r>
              <a:rPr lang="fi-FI" sz="2400" dirty="0" smtClean="0">
                <a:latin typeface="Volvo Broad" panose="02000606020000020004" pitchFamily="2" charset="0"/>
              </a:rPr>
              <a:t>Polttoaine		moottori		hv		co2			vaihteisto</a:t>
            </a:r>
          </a:p>
          <a:p>
            <a:endParaRPr lang="fi-FI" sz="800" dirty="0" smtClean="0">
              <a:latin typeface="Volvo Broad" panose="02000606020000020004" pitchFamily="2" charset="0"/>
            </a:endParaRPr>
          </a:p>
          <a:p>
            <a:r>
              <a:rPr lang="fi-FI" sz="2000" dirty="0" smtClean="0">
                <a:latin typeface="Volvo Broad" panose="02000606020000020004" pitchFamily="2" charset="0"/>
              </a:rPr>
              <a:t>Bensiini			t6 awd		320		169			a8 awd</a:t>
            </a:r>
          </a:p>
          <a:p>
            <a:r>
              <a:rPr lang="fi-FI" sz="2000" dirty="0" smtClean="0">
                <a:latin typeface="Volvo Broad" panose="02000606020000020004" pitchFamily="2" charset="0"/>
              </a:rPr>
              <a:t>Bensiini			t5			254		154			a8</a:t>
            </a:r>
          </a:p>
          <a:p>
            <a:endParaRPr lang="fi-FI" sz="2000" dirty="0">
              <a:latin typeface="Volvo Broad" panose="02000606020000020004" pitchFamily="2" charset="0"/>
            </a:endParaRPr>
          </a:p>
          <a:p>
            <a:r>
              <a:rPr lang="fi-FI" sz="2000" dirty="0" smtClean="0">
                <a:latin typeface="Volvo Broad" panose="02000606020000020004" pitchFamily="2" charset="0"/>
              </a:rPr>
              <a:t>Diesel				d5 awd		235		129			a8 awd</a:t>
            </a:r>
          </a:p>
          <a:p>
            <a:r>
              <a:rPr lang="fi-FI" sz="2000" dirty="0" smtClean="0">
                <a:latin typeface="Volvo Broad" panose="02000606020000020004" pitchFamily="2" charset="0"/>
              </a:rPr>
              <a:t>DIESEL				D4 AWD		190		128			A8 AWD</a:t>
            </a:r>
          </a:p>
          <a:p>
            <a:r>
              <a:rPr lang="fi-FI" sz="2000" dirty="0" smtClean="0">
                <a:latin typeface="Volvo Broad" panose="02000606020000020004" pitchFamily="2" charset="0"/>
              </a:rPr>
              <a:t>Diesel				d4			190		119/119			m6/a8</a:t>
            </a:r>
          </a:p>
          <a:p>
            <a:r>
              <a:rPr lang="fi-FI" sz="2000" dirty="0" smtClean="0">
                <a:latin typeface="Volvo Broad" panose="02000606020000020004" pitchFamily="2" charset="0"/>
              </a:rPr>
              <a:t>DIESEL				D3 AWD		150		128			A8 AWD		</a:t>
            </a:r>
          </a:p>
          <a:p>
            <a:r>
              <a:rPr lang="fi-FI" sz="2000" dirty="0" smtClean="0">
                <a:latin typeface="Volvo Broad" panose="02000606020000020004" pitchFamily="2" charset="0"/>
              </a:rPr>
              <a:t>Diesel				d3			150		119/119			M6/A6</a:t>
            </a:r>
          </a:p>
          <a:p>
            <a:r>
              <a:rPr lang="fi-FI" dirty="0" smtClean="0">
                <a:latin typeface="Volvo Broad" panose="02000606020000020004" pitchFamily="2" charset="0"/>
              </a:rPr>
              <a:t>	</a:t>
            </a:r>
            <a:endParaRPr lang="en-GB" dirty="0">
              <a:latin typeface="Volvo Broad" panose="02000606020000020004" pitchFamily="2" charset="0"/>
            </a:endParaRPr>
          </a:p>
        </p:txBody>
      </p:sp>
    </p:spTree>
    <p:extLst>
      <p:ext uri="{BB962C8B-B14F-4D97-AF65-F5344CB8AC3E}">
        <p14:creationId xmlns:p14="http://schemas.microsoft.com/office/powerpoint/2010/main" val="3143618174"/>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94023" y="286910"/>
            <a:ext cx="5449977" cy="4508571"/>
          </a:xfrm>
          <a:prstGeom prst="rect">
            <a:avLst/>
          </a:prstGeom>
        </p:spPr>
      </p:pic>
      <p:sp>
        <p:nvSpPr>
          <p:cNvPr id="3" name="Text Placeholder 2"/>
          <p:cNvSpPr>
            <a:spLocks noGrp="1"/>
          </p:cNvSpPr>
          <p:nvPr>
            <p:ph type="body" sz="quarter" idx="10"/>
          </p:nvPr>
        </p:nvSpPr>
        <p:spPr>
          <a:xfrm>
            <a:off x="363730" y="1087216"/>
            <a:ext cx="2897630" cy="653769"/>
          </a:xfrm>
        </p:spPr>
        <p:txBody>
          <a:bodyPr/>
          <a:lstStyle/>
          <a:p>
            <a:r>
              <a:rPr lang="en-US" dirty="0" smtClean="0"/>
              <a:t>D5 </a:t>
            </a:r>
            <a:r>
              <a:rPr lang="en-US" dirty="0" err="1" smtClean="0"/>
              <a:t>PowerPulse</a:t>
            </a:r>
            <a:endParaRPr lang="en-US" dirty="0"/>
          </a:p>
        </p:txBody>
      </p:sp>
      <p:sp>
        <p:nvSpPr>
          <p:cNvPr id="4" name="Text Placeholder 3"/>
          <p:cNvSpPr>
            <a:spLocks noGrp="1"/>
          </p:cNvSpPr>
          <p:nvPr>
            <p:ph type="body" sz="quarter" idx="11"/>
          </p:nvPr>
        </p:nvSpPr>
        <p:spPr>
          <a:xfrm>
            <a:off x="363729" y="2089099"/>
            <a:ext cx="2832695" cy="2581961"/>
          </a:xfrm>
        </p:spPr>
        <p:txBody>
          <a:bodyPr/>
          <a:lstStyle/>
          <a:p>
            <a:r>
              <a:rPr lang="fi-FI" dirty="0" smtClean="0"/>
              <a:t>PowerPulse on Volvon viimeisin innovaatio, joka voi mullistaa turbodieselmoottorit. Aikaisemmin turbodieselien toimintaa saattoi haitata laiska ensikiihtyvyys, joka tunnetaan nimellä turboviive. PowerPulse-tekniikan ansiosta nelisylinterinen D5-turbodieselmoottori saa lyhyen puhalluksen esipaineistettua ilmaa, joka saa turbon pyörimään heti, kun kuljettaja kiihdyttää pysähdyksistä tai pienillä vaihteilla. </a:t>
            </a:r>
            <a:endParaRPr lang="en-GB" dirty="0"/>
          </a:p>
          <a:p>
            <a:endParaRPr lang="en-GB" dirty="0" err="1"/>
          </a:p>
        </p:txBody>
      </p:sp>
      <p:sp>
        <p:nvSpPr>
          <p:cNvPr id="8" name="Text Placeholder 8"/>
          <p:cNvSpPr>
            <a:spLocks noGrp="1"/>
          </p:cNvSpPr>
          <p:nvPr>
            <p:ph type="body" sz="quarter" idx="13"/>
          </p:nvPr>
        </p:nvSpPr>
        <p:spPr>
          <a:xfrm>
            <a:off x="363730" y="1687847"/>
            <a:ext cx="2594155" cy="760928"/>
          </a:xfrm>
        </p:spPr>
        <p:txBody>
          <a:bodyPr/>
          <a:lstStyle/>
          <a:p>
            <a:r>
              <a:rPr lang="en-GB" b="0" i="1" cap="none" dirty="0" err="1" smtClean="0">
                <a:latin typeface="Volvo Serif Pro"/>
                <a:cs typeface="Volvo Serif Pro"/>
              </a:rPr>
              <a:t>Vallankumous</a:t>
            </a:r>
            <a:r>
              <a:rPr lang="en-GB" b="0" i="1" cap="none" dirty="0" smtClean="0">
                <a:latin typeface="Volvo Serif Pro"/>
                <a:cs typeface="Volvo Serif Pro"/>
              </a:rPr>
              <a:t> </a:t>
            </a:r>
            <a:r>
              <a:rPr lang="en-GB" b="0" i="1" cap="none" dirty="0" err="1" smtClean="0">
                <a:latin typeface="Volvo Serif Pro"/>
                <a:cs typeface="Volvo Serif Pro"/>
              </a:rPr>
              <a:t>turbodieselmoottoreissa</a:t>
            </a:r>
            <a:r>
              <a:rPr lang="en-GB" b="0" i="1" cap="none" dirty="0" smtClean="0">
                <a:latin typeface="Volvo Serif Pro"/>
                <a:cs typeface="Volvo Serif Pro"/>
              </a:rPr>
              <a:t> </a:t>
            </a:r>
            <a:endParaRPr lang="en-US" b="0" i="1" dirty="0">
              <a:latin typeface="Volvo Serif Pro"/>
              <a:cs typeface="Volvo Serif Pro"/>
            </a:endParaRPr>
          </a:p>
        </p:txBody>
      </p:sp>
      <p:pic>
        <p:nvPicPr>
          <p:cNvPr id="12" name="Picture 11"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Tree>
    <p:extLst>
      <p:ext uri="{BB962C8B-B14F-4D97-AF65-F5344CB8AC3E}">
        <p14:creationId xmlns:p14="http://schemas.microsoft.com/office/powerpoint/2010/main" val="651494089"/>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8" name="TextBox 7"/>
          <p:cNvSpPr txBox="1"/>
          <p:nvPr/>
        </p:nvSpPr>
        <p:spPr>
          <a:xfrm>
            <a:off x="227647" y="210855"/>
            <a:ext cx="3619902" cy="1015663"/>
          </a:xfrm>
          <a:prstGeom prst="rect">
            <a:avLst/>
          </a:prstGeom>
          <a:noFill/>
        </p:spPr>
        <p:txBody>
          <a:bodyPr wrap="none" rtlCol="0">
            <a:spAutoFit/>
          </a:bodyPr>
          <a:lstStyle/>
          <a:p>
            <a:r>
              <a:rPr lang="fi-FI" sz="3600" dirty="0" smtClean="0">
                <a:latin typeface="Volvo Broad Pro" panose="02000606020000020004" pitchFamily="2" charset="0"/>
              </a:rPr>
              <a:t>Sensus High performance</a:t>
            </a:r>
          </a:p>
          <a:p>
            <a:r>
              <a:rPr lang="fi-FI" sz="2400" dirty="0" smtClean="0">
                <a:latin typeface="Volvo Broad Pro" panose="02000606020000020004" pitchFamily="2" charset="0"/>
              </a:rPr>
              <a:t>vakio</a:t>
            </a:r>
            <a:endParaRPr lang="en-GB" sz="2400" dirty="0">
              <a:latin typeface="Volvo Broad Pro" panose="02000606020000020004" pitchFamily="2" charset="0"/>
            </a:endParaRPr>
          </a:p>
        </p:txBody>
      </p:sp>
      <p:sp>
        <p:nvSpPr>
          <p:cNvPr id="19" name="TextBox 18"/>
          <p:cNvSpPr txBox="1"/>
          <p:nvPr/>
        </p:nvSpPr>
        <p:spPr>
          <a:xfrm>
            <a:off x="2773247" y="1457054"/>
            <a:ext cx="4148253" cy="2585323"/>
          </a:xfrm>
          <a:prstGeom prst="rect">
            <a:avLst/>
          </a:prstGeom>
          <a:noFill/>
        </p:spPr>
        <p:txBody>
          <a:bodyPr wrap="square" rtlCol="0">
            <a:spAutoFit/>
          </a:bodyPr>
          <a:lstStyle/>
          <a:p>
            <a:r>
              <a:rPr lang="fi-FI" dirty="0" smtClean="0">
                <a:latin typeface="Volvo Broad" panose="02000606020000020004" pitchFamily="2" charset="0"/>
              </a:rPr>
              <a:t>9,3” korkearesoluutio kosketusnäyttö</a:t>
            </a:r>
          </a:p>
          <a:p>
            <a:endParaRPr lang="fi-FI" dirty="0">
              <a:latin typeface="Volvo Broad" panose="02000606020000020004" pitchFamily="2" charset="0"/>
            </a:endParaRPr>
          </a:p>
          <a:p>
            <a:r>
              <a:rPr lang="fi-FI" dirty="0" smtClean="0">
                <a:latin typeface="Volvo Broad" panose="02000606020000020004" pitchFamily="2" charset="0"/>
              </a:rPr>
              <a:t>330w 6-kanavainen vahvistin</a:t>
            </a:r>
          </a:p>
          <a:p>
            <a:r>
              <a:rPr lang="fi-FI" dirty="0" smtClean="0">
                <a:latin typeface="Volvo Broad" panose="02000606020000020004" pitchFamily="2" charset="0"/>
              </a:rPr>
              <a:t>10 kaiutinta</a:t>
            </a:r>
          </a:p>
          <a:p>
            <a:r>
              <a:rPr lang="fi-FI" dirty="0" smtClean="0">
                <a:latin typeface="Volvo Broad" panose="02000606020000020004" pitchFamily="2" charset="0"/>
              </a:rPr>
              <a:t>Bluetooth</a:t>
            </a:r>
          </a:p>
          <a:p>
            <a:r>
              <a:rPr lang="fi-FI" dirty="0" smtClean="0">
                <a:latin typeface="Volvo Broad" panose="02000606020000020004" pitchFamily="2" charset="0"/>
              </a:rPr>
              <a:t>Usb ja aux liitännät</a:t>
            </a:r>
          </a:p>
          <a:p>
            <a:endParaRPr lang="fi-FI" dirty="0">
              <a:latin typeface="Volvo Broad" panose="02000606020000020004" pitchFamily="2" charset="0"/>
            </a:endParaRPr>
          </a:p>
          <a:p>
            <a:r>
              <a:rPr lang="fi-FI" dirty="0" smtClean="0">
                <a:latin typeface="Volvo Broad" panose="02000606020000020004" pitchFamily="2" charset="0"/>
              </a:rPr>
              <a:t>Soittaa Tiedostomuotoja mM. </a:t>
            </a:r>
            <a:r>
              <a:rPr lang="en-US" dirty="0" smtClean="0">
                <a:latin typeface="Volvo Broad" panose="02000606020000020004" pitchFamily="2" charset="0"/>
              </a:rPr>
              <a:t>MP3, AAC</a:t>
            </a:r>
            <a:r>
              <a:rPr lang="en-US" dirty="0">
                <a:latin typeface="Volvo Broad" panose="02000606020000020004" pitchFamily="2" charset="0"/>
              </a:rPr>
              <a:t>, </a:t>
            </a:r>
            <a:r>
              <a:rPr lang="en-US" dirty="0" smtClean="0">
                <a:latin typeface="Volvo Broad" panose="02000606020000020004" pitchFamily="2" charset="0"/>
              </a:rPr>
              <a:t>WMA, WAV ja </a:t>
            </a:r>
            <a:r>
              <a:rPr lang="en-US" dirty="0">
                <a:latin typeface="Volvo Broad" panose="02000606020000020004" pitchFamily="2" charset="0"/>
              </a:rPr>
              <a:t>FLAC</a:t>
            </a:r>
            <a:endParaRPr lang="fi-FI" dirty="0" smtClean="0">
              <a:latin typeface="Volvo Broad" panose="02000606020000020004" pitchFamily="2" charset="0"/>
            </a:endParaRPr>
          </a:p>
          <a:p>
            <a:pPr algn="ctr"/>
            <a:endParaRPr lang="fi-FI" dirty="0" smtClean="0">
              <a:latin typeface="Volvo Broad" panose="02000606020000020004" pitchFamily="2" charset="0"/>
            </a:endParaRPr>
          </a:p>
        </p:txBody>
      </p:sp>
      <p:sp>
        <p:nvSpPr>
          <p:cNvPr id="20" name="object 21"/>
          <p:cNvSpPr/>
          <p:nvPr/>
        </p:nvSpPr>
        <p:spPr>
          <a:xfrm>
            <a:off x="354424" y="1526159"/>
            <a:ext cx="2187003" cy="228201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48582318"/>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8" name="TextBox 7"/>
          <p:cNvSpPr txBox="1"/>
          <p:nvPr/>
        </p:nvSpPr>
        <p:spPr>
          <a:xfrm>
            <a:off x="227647" y="210855"/>
            <a:ext cx="4060727" cy="1015663"/>
          </a:xfrm>
          <a:prstGeom prst="rect">
            <a:avLst/>
          </a:prstGeom>
          <a:noFill/>
        </p:spPr>
        <p:txBody>
          <a:bodyPr wrap="none" rtlCol="0">
            <a:spAutoFit/>
          </a:bodyPr>
          <a:lstStyle/>
          <a:p>
            <a:r>
              <a:rPr lang="fi-FI" sz="3600" dirty="0" smtClean="0">
                <a:latin typeface="Volvo Broad Pro" panose="02000606020000020004" pitchFamily="2" charset="0"/>
              </a:rPr>
              <a:t>bowers &amp; wilkins</a:t>
            </a:r>
          </a:p>
          <a:p>
            <a:r>
              <a:rPr lang="fi-FI" sz="2400" dirty="0" err="1" smtClean="0">
                <a:latin typeface="Volvo Broad Pro" panose="02000606020000020004" pitchFamily="2" charset="0"/>
              </a:rPr>
              <a:t>MaailmaNluokan</a:t>
            </a:r>
            <a:r>
              <a:rPr lang="fi-FI" sz="2400" dirty="0" smtClean="0">
                <a:latin typeface="Volvo Broad Pro" panose="02000606020000020004" pitchFamily="2" charset="0"/>
              </a:rPr>
              <a:t> äänentoistoa ja designia</a:t>
            </a:r>
            <a:endParaRPr lang="en-GB" sz="2400" dirty="0">
              <a:latin typeface="Volvo Broad Pro" panose="02000606020000020004" pitchFamily="2" charset="0"/>
            </a:endParaRPr>
          </a:p>
        </p:txBody>
      </p:sp>
      <p:pic>
        <p:nvPicPr>
          <p:cNvPr id="4" name="Picture 3"/>
          <p:cNvPicPr>
            <a:picLocks noChangeAspect="1"/>
          </p:cNvPicPr>
          <p:nvPr/>
        </p:nvPicPr>
        <p:blipFill>
          <a:blip r:embed="rId3"/>
          <a:stretch>
            <a:fillRect/>
          </a:stretch>
        </p:blipFill>
        <p:spPr>
          <a:xfrm>
            <a:off x="257341" y="1330054"/>
            <a:ext cx="2492210" cy="1653074"/>
          </a:xfrm>
          <a:prstGeom prst="rect">
            <a:avLst/>
          </a:prstGeom>
        </p:spPr>
      </p:pic>
      <p:pic>
        <p:nvPicPr>
          <p:cNvPr id="15" name="Picture 14"/>
          <p:cNvPicPr>
            <a:picLocks noChangeAspect="1"/>
          </p:cNvPicPr>
          <p:nvPr/>
        </p:nvPicPr>
        <p:blipFill>
          <a:blip r:embed="rId4"/>
          <a:stretch>
            <a:fillRect/>
          </a:stretch>
        </p:blipFill>
        <p:spPr>
          <a:xfrm>
            <a:off x="4630621" y="1330055"/>
            <a:ext cx="2511450" cy="1653074"/>
          </a:xfrm>
          <a:prstGeom prst="rect">
            <a:avLst/>
          </a:prstGeom>
        </p:spPr>
      </p:pic>
      <p:pic>
        <p:nvPicPr>
          <p:cNvPr id="16" name="Picture 15"/>
          <p:cNvPicPr>
            <a:picLocks noChangeAspect="1"/>
          </p:cNvPicPr>
          <p:nvPr/>
        </p:nvPicPr>
        <p:blipFill>
          <a:blip r:embed="rId5"/>
          <a:stretch>
            <a:fillRect/>
          </a:stretch>
        </p:blipFill>
        <p:spPr>
          <a:xfrm>
            <a:off x="257341" y="3086664"/>
            <a:ext cx="2492210" cy="1868485"/>
          </a:xfrm>
          <a:prstGeom prst="rect">
            <a:avLst/>
          </a:prstGeom>
        </p:spPr>
      </p:pic>
      <p:pic>
        <p:nvPicPr>
          <p:cNvPr id="17" name="Picture 16"/>
          <p:cNvPicPr>
            <a:picLocks noChangeAspect="1"/>
          </p:cNvPicPr>
          <p:nvPr/>
        </p:nvPicPr>
        <p:blipFill>
          <a:blip r:embed="rId6"/>
          <a:stretch>
            <a:fillRect/>
          </a:stretch>
        </p:blipFill>
        <p:spPr>
          <a:xfrm>
            <a:off x="4630621" y="3086664"/>
            <a:ext cx="2478768" cy="1868485"/>
          </a:xfrm>
          <a:prstGeom prst="rect">
            <a:avLst/>
          </a:prstGeom>
        </p:spPr>
      </p:pic>
      <p:pic>
        <p:nvPicPr>
          <p:cNvPr id="18" name="Picture 17"/>
          <p:cNvPicPr>
            <a:picLocks noChangeAspect="1"/>
          </p:cNvPicPr>
          <p:nvPr/>
        </p:nvPicPr>
        <p:blipFill>
          <a:blip r:embed="rId7"/>
          <a:stretch>
            <a:fillRect/>
          </a:stretch>
        </p:blipFill>
        <p:spPr>
          <a:xfrm>
            <a:off x="2974975" y="1753957"/>
            <a:ext cx="1430222" cy="2665413"/>
          </a:xfrm>
          <a:prstGeom prst="rect">
            <a:avLst/>
          </a:prstGeom>
        </p:spPr>
      </p:pic>
      <p:sp>
        <p:nvSpPr>
          <p:cNvPr id="19" name="TextBox 18"/>
          <p:cNvSpPr txBox="1"/>
          <p:nvPr/>
        </p:nvSpPr>
        <p:spPr>
          <a:xfrm>
            <a:off x="7367157" y="1330054"/>
            <a:ext cx="1334147" cy="2862322"/>
          </a:xfrm>
          <a:prstGeom prst="rect">
            <a:avLst/>
          </a:prstGeom>
          <a:noFill/>
        </p:spPr>
        <p:txBody>
          <a:bodyPr wrap="none" rtlCol="0">
            <a:spAutoFit/>
          </a:bodyPr>
          <a:lstStyle/>
          <a:p>
            <a:pPr algn="ctr"/>
            <a:r>
              <a:rPr lang="fi-FI" dirty="0" smtClean="0">
                <a:latin typeface="Volvo Broad" panose="02000606020000020004" pitchFamily="2" charset="0"/>
              </a:rPr>
              <a:t>19 b&amp;w kaiutinta</a:t>
            </a:r>
          </a:p>
          <a:p>
            <a:pPr algn="ctr"/>
            <a:r>
              <a:rPr lang="fi-FI" dirty="0" smtClean="0">
                <a:latin typeface="Volvo Broad" panose="02000606020000020004" pitchFamily="2" charset="0"/>
              </a:rPr>
              <a:t>1400w</a:t>
            </a:r>
          </a:p>
          <a:p>
            <a:pPr algn="ctr"/>
            <a:r>
              <a:rPr lang="fi-FI" dirty="0" smtClean="0">
                <a:latin typeface="Volvo Broad" panose="02000606020000020004" pitchFamily="2" charset="0"/>
              </a:rPr>
              <a:t>Subwoofer</a:t>
            </a:r>
          </a:p>
          <a:p>
            <a:pPr algn="ctr"/>
            <a:endParaRPr lang="fi-FI" dirty="0">
              <a:latin typeface="Volvo Broad" panose="02000606020000020004" pitchFamily="2" charset="0"/>
            </a:endParaRPr>
          </a:p>
          <a:p>
            <a:pPr algn="ctr"/>
            <a:r>
              <a:rPr lang="fi-FI" dirty="0" smtClean="0">
                <a:latin typeface="Volvo Broad" panose="02000606020000020004" pitchFamily="2" charset="0"/>
              </a:rPr>
              <a:t>Soittaa</a:t>
            </a:r>
          </a:p>
          <a:p>
            <a:pPr algn="ctr"/>
            <a:r>
              <a:rPr lang="fi-FI" dirty="0" smtClean="0">
                <a:latin typeface="Volvo Broad" panose="02000606020000020004" pitchFamily="2" charset="0"/>
              </a:rPr>
              <a:t>Tiedostomuotoja</a:t>
            </a:r>
          </a:p>
          <a:p>
            <a:pPr algn="ctr"/>
            <a:r>
              <a:rPr lang="fi-FI" dirty="0" smtClean="0">
                <a:latin typeface="Volvo Broad" panose="02000606020000020004" pitchFamily="2" charset="0"/>
              </a:rPr>
              <a:t>Mm.</a:t>
            </a:r>
          </a:p>
          <a:p>
            <a:pPr algn="ctr"/>
            <a:r>
              <a:rPr lang="en-US" dirty="0" smtClean="0">
                <a:latin typeface="Volvo Broad" panose="02000606020000020004" pitchFamily="2" charset="0"/>
              </a:rPr>
              <a:t>MP3, AAC</a:t>
            </a:r>
            <a:r>
              <a:rPr lang="en-US" dirty="0">
                <a:latin typeface="Volvo Broad" panose="02000606020000020004" pitchFamily="2" charset="0"/>
              </a:rPr>
              <a:t>, </a:t>
            </a:r>
            <a:r>
              <a:rPr lang="en-US" dirty="0" smtClean="0">
                <a:latin typeface="Volvo Broad" panose="02000606020000020004" pitchFamily="2" charset="0"/>
              </a:rPr>
              <a:t>WMA</a:t>
            </a:r>
          </a:p>
          <a:p>
            <a:pPr algn="ctr"/>
            <a:r>
              <a:rPr lang="en-US" dirty="0" smtClean="0">
                <a:latin typeface="Volvo Broad" panose="02000606020000020004" pitchFamily="2" charset="0"/>
              </a:rPr>
              <a:t>WAV ja </a:t>
            </a:r>
            <a:r>
              <a:rPr lang="en-US" dirty="0">
                <a:latin typeface="Volvo Broad" panose="02000606020000020004" pitchFamily="2" charset="0"/>
              </a:rPr>
              <a:t>FLAC</a:t>
            </a:r>
            <a:endParaRPr lang="fi-FI" dirty="0" smtClean="0">
              <a:latin typeface="Volvo Broad" panose="02000606020000020004" pitchFamily="2" charset="0"/>
            </a:endParaRPr>
          </a:p>
          <a:p>
            <a:pPr algn="ctr"/>
            <a:endParaRPr lang="fi-FI" dirty="0" smtClean="0">
              <a:latin typeface="Volvo Broad" panose="02000606020000020004" pitchFamily="2" charset="0"/>
            </a:endParaRPr>
          </a:p>
        </p:txBody>
      </p:sp>
    </p:spTree>
    <p:extLst>
      <p:ext uri="{BB962C8B-B14F-4D97-AF65-F5344CB8AC3E}">
        <p14:creationId xmlns:p14="http://schemas.microsoft.com/office/powerpoint/2010/main" val="3875518908"/>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450" y="0"/>
            <a:ext cx="9544139" cy="5143500"/>
          </a:xfrm>
          <a:prstGeom prst="rect">
            <a:avLst/>
          </a:prstGeom>
        </p:spPr>
      </p:pic>
      <p:pic>
        <p:nvPicPr>
          <p:cNvPr id="6" name="Picture 5"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15" name="Text Placeholder 6"/>
          <p:cNvSpPr>
            <a:spLocks noGrp="1"/>
          </p:cNvSpPr>
          <p:nvPr>
            <p:ph type="body" sz="quarter" idx="10"/>
          </p:nvPr>
        </p:nvSpPr>
        <p:spPr>
          <a:xfrm>
            <a:off x="-352819" y="658413"/>
            <a:ext cx="9164886" cy="653769"/>
          </a:xfrm>
        </p:spPr>
        <p:txBody>
          <a:bodyPr/>
          <a:lstStyle/>
          <a:p>
            <a:r>
              <a:rPr lang="en-US" dirty="0" smtClean="0">
                <a:solidFill>
                  <a:srgbClr val="FFFFFF"/>
                </a:solidFill>
              </a:rPr>
              <a:t>UUSI VOLVO </a:t>
            </a:r>
            <a:r>
              <a:rPr lang="en-US" dirty="0">
                <a:solidFill>
                  <a:srgbClr val="FFFFFF"/>
                </a:solidFill>
              </a:rPr>
              <a:t>V</a:t>
            </a:r>
            <a:r>
              <a:rPr lang="en-US" dirty="0" smtClean="0">
                <a:solidFill>
                  <a:srgbClr val="FFFFFF"/>
                </a:solidFill>
              </a:rPr>
              <a:t>90</a:t>
            </a:r>
            <a:endParaRPr lang="en-US" dirty="0">
              <a:solidFill>
                <a:srgbClr val="FFFFFF"/>
              </a:solidFill>
            </a:endParaRPr>
          </a:p>
        </p:txBody>
      </p:sp>
      <p:sp>
        <p:nvSpPr>
          <p:cNvPr id="17" name="Rectangle 16"/>
          <p:cNvSpPr/>
          <p:nvPr/>
        </p:nvSpPr>
        <p:spPr>
          <a:xfrm>
            <a:off x="2766858" y="4290798"/>
            <a:ext cx="3445174" cy="369332"/>
          </a:xfrm>
          <a:prstGeom prst="rect">
            <a:avLst/>
          </a:prstGeom>
        </p:spPr>
        <p:txBody>
          <a:bodyPr wrap="none">
            <a:spAutoFit/>
          </a:bodyPr>
          <a:lstStyle/>
          <a:p>
            <a:r>
              <a:rPr lang="fi-FI" dirty="0" smtClean="0">
                <a:solidFill>
                  <a:schemeClr val="bg1"/>
                </a:solidFill>
                <a:latin typeface="Volvo Serif Pro" panose="02020503050405020304" pitchFamily="18" charset="0"/>
              </a:rPr>
              <a:t>Sportswagon, </a:t>
            </a:r>
            <a:r>
              <a:rPr lang="fi-FI" dirty="0">
                <a:solidFill>
                  <a:schemeClr val="bg1"/>
                </a:solidFill>
                <a:latin typeface="Volvo Serif Pro" panose="02020503050405020304" pitchFamily="18" charset="0"/>
              </a:rPr>
              <a:t>joka </a:t>
            </a:r>
            <a:r>
              <a:rPr lang="fi-FI" dirty="0" smtClean="0">
                <a:solidFill>
                  <a:schemeClr val="bg1"/>
                </a:solidFill>
                <a:latin typeface="Volvo Serif Pro" panose="02020503050405020304" pitchFamily="18" charset="0"/>
              </a:rPr>
              <a:t>erottuu muista</a:t>
            </a:r>
            <a:endParaRPr lang="fi-FI" dirty="0">
              <a:solidFill>
                <a:schemeClr val="bg1"/>
              </a:solidFill>
              <a:latin typeface="Volvo Serif Pro" panose="02020503050405020304" pitchFamily="18" charset="0"/>
            </a:endParaRPr>
          </a:p>
        </p:txBody>
      </p:sp>
    </p:spTree>
    <p:extLst>
      <p:ext uri="{BB962C8B-B14F-4D97-AF65-F5344CB8AC3E}">
        <p14:creationId xmlns:p14="http://schemas.microsoft.com/office/powerpoint/2010/main" val="1735070463"/>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8" name="TextBox 7"/>
          <p:cNvSpPr txBox="1"/>
          <p:nvPr/>
        </p:nvSpPr>
        <p:spPr>
          <a:xfrm>
            <a:off x="227647" y="210855"/>
            <a:ext cx="2204450" cy="646331"/>
          </a:xfrm>
          <a:prstGeom prst="rect">
            <a:avLst/>
          </a:prstGeom>
          <a:noFill/>
        </p:spPr>
        <p:txBody>
          <a:bodyPr wrap="none" rtlCol="0">
            <a:spAutoFit/>
          </a:bodyPr>
          <a:lstStyle/>
          <a:p>
            <a:r>
              <a:rPr lang="fi-FI" sz="3600" dirty="0" smtClean="0">
                <a:latin typeface="Volvo Broad Pro" panose="02000606020000020004" pitchFamily="2" charset="0"/>
              </a:rPr>
              <a:t>Apple car play</a:t>
            </a:r>
          </a:p>
        </p:txBody>
      </p:sp>
      <p:sp>
        <p:nvSpPr>
          <p:cNvPr id="19" name="TextBox 18"/>
          <p:cNvSpPr txBox="1"/>
          <p:nvPr/>
        </p:nvSpPr>
        <p:spPr>
          <a:xfrm>
            <a:off x="2773247" y="1457054"/>
            <a:ext cx="4148253" cy="2308324"/>
          </a:xfrm>
          <a:prstGeom prst="rect">
            <a:avLst/>
          </a:prstGeom>
          <a:noFill/>
        </p:spPr>
        <p:txBody>
          <a:bodyPr wrap="square" rtlCol="0">
            <a:spAutoFit/>
          </a:bodyPr>
          <a:lstStyle/>
          <a:p>
            <a:r>
              <a:rPr lang="fi-FI" dirty="0" smtClean="0">
                <a:latin typeface="Volvo Broad" panose="02000606020000020004" pitchFamily="2" charset="0"/>
              </a:rPr>
              <a:t>Iphone integroituu saumattomasti autoon</a:t>
            </a:r>
          </a:p>
          <a:p>
            <a:endParaRPr lang="fi-FI" dirty="0">
              <a:latin typeface="Volvo Broad" panose="02000606020000020004" pitchFamily="2" charset="0"/>
            </a:endParaRPr>
          </a:p>
          <a:p>
            <a:r>
              <a:rPr lang="fi-FI" dirty="0" smtClean="0">
                <a:latin typeface="Volvo Broad" panose="02000606020000020004" pitchFamily="2" charset="0"/>
              </a:rPr>
              <a:t>Yhdistettävä piuhalla</a:t>
            </a:r>
          </a:p>
          <a:p>
            <a:endParaRPr lang="fi-FI" dirty="0">
              <a:latin typeface="Volvo Broad" panose="02000606020000020004" pitchFamily="2" charset="0"/>
            </a:endParaRPr>
          </a:p>
          <a:p>
            <a:r>
              <a:rPr lang="fi-FI" dirty="0" smtClean="0">
                <a:latin typeface="Volvo Broad" panose="02000606020000020004" pitchFamily="2" charset="0"/>
              </a:rPr>
              <a:t>Voit sensuksen kautta käyttää seuraavia toimintoja</a:t>
            </a:r>
          </a:p>
          <a:p>
            <a:r>
              <a:rPr lang="fi-FI" dirty="0" smtClean="0">
                <a:latin typeface="Volvo Broad" panose="02000606020000020004" pitchFamily="2" charset="0"/>
              </a:rPr>
              <a:t>Puhelut, viestit (siri, nyt myös suomeksi), musiikki, kartta+navigointi yms.</a:t>
            </a:r>
          </a:p>
          <a:p>
            <a:pPr algn="ctr"/>
            <a:endParaRPr lang="fi-FI" dirty="0" smtClean="0">
              <a:latin typeface="Volvo Broad" panose="02000606020000020004" pitchFamily="2" charset="0"/>
            </a:endParaRPr>
          </a:p>
        </p:txBody>
      </p:sp>
      <p:pic>
        <p:nvPicPr>
          <p:cNvPr id="2" name="Picture 1"/>
          <p:cNvPicPr>
            <a:picLocks noChangeAspect="1"/>
          </p:cNvPicPr>
          <p:nvPr/>
        </p:nvPicPr>
        <p:blipFill>
          <a:blip r:embed="rId3"/>
          <a:stretch>
            <a:fillRect/>
          </a:stretch>
        </p:blipFill>
        <p:spPr>
          <a:xfrm>
            <a:off x="424497" y="1187450"/>
            <a:ext cx="2087482" cy="2913227"/>
          </a:xfrm>
          <a:prstGeom prst="rect">
            <a:avLst/>
          </a:prstGeom>
        </p:spPr>
      </p:pic>
    </p:spTree>
    <p:extLst>
      <p:ext uri="{BB962C8B-B14F-4D97-AF65-F5344CB8AC3E}">
        <p14:creationId xmlns:p14="http://schemas.microsoft.com/office/powerpoint/2010/main" val="3985455423"/>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8" name="TextBox 7"/>
          <p:cNvSpPr txBox="1"/>
          <p:nvPr/>
        </p:nvSpPr>
        <p:spPr>
          <a:xfrm>
            <a:off x="227647" y="210855"/>
            <a:ext cx="1928733" cy="646331"/>
          </a:xfrm>
          <a:prstGeom prst="rect">
            <a:avLst/>
          </a:prstGeom>
          <a:noFill/>
        </p:spPr>
        <p:txBody>
          <a:bodyPr wrap="none" rtlCol="0">
            <a:spAutoFit/>
          </a:bodyPr>
          <a:lstStyle/>
          <a:p>
            <a:r>
              <a:rPr lang="fi-FI" sz="3600" dirty="0" smtClean="0">
                <a:latin typeface="Volvo Broad Pro" panose="02000606020000020004" pitchFamily="2" charset="0"/>
              </a:rPr>
              <a:t>Led ajovalot</a:t>
            </a:r>
          </a:p>
        </p:txBody>
      </p:sp>
      <p:pic>
        <p:nvPicPr>
          <p:cNvPr id="10" name="Picture 2" descr="\\GBW9061111.gothenburg.vcc.ford.com\BBODEN1$\Data\Desktop\Picture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7738" y="1411185"/>
            <a:ext cx="1958424" cy="1158941"/>
          </a:xfrm>
          <a:prstGeom prst="roundRect">
            <a:avLst>
              <a:gd name="adj" fmla="val 8594"/>
            </a:avLst>
          </a:prstGeom>
          <a:solidFill>
            <a:srgbClr val="FFFFFF">
              <a:shade val="85000"/>
            </a:srgbClr>
          </a:solidFill>
          <a:ln>
            <a:noFill/>
          </a:ln>
          <a:effectLst>
            <a:reflection blurRad="12700" stA="38000" endPos="22000" dist="5000" dir="5400000" sy="-100000" algn="bl" rotWithShape="0"/>
          </a:effectLst>
          <a:extLst/>
        </p:spPr>
      </p:pic>
      <p:pic>
        <p:nvPicPr>
          <p:cNvPr id="11" name="Picture 5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11444" y="1411186"/>
            <a:ext cx="1959816" cy="1158941"/>
          </a:xfrm>
          <a:prstGeom prst="roundRect">
            <a:avLst>
              <a:gd name="adj" fmla="val 8594"/>
            </a:avLst>
          </a:prstGeom>
          <a:solidFill>
            <a:srgbClr val="FFFFFF">
              <a:shade val="85000"/>
            </a:srgbClr>
          </a:solidFill>
          <a:ln>
            <a:noFill/>
          </a:ln>
          <a:effectLst>
            <a:outerShdw dist="35921" dir="2700000" algn="ctr" rotWithShape="0">
              <a:schemeClr val="bg2"/>
            </a:outerShdw>
            <a:reflection blurRad="12700" stA="38000" endPos="22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450667" y="2819400"/>
            <a:ext cx="2447017" cy="1169551"/>
          </a:xfrm>
          <a:prstGeom prst="rect">
            <a:avLst/>
          </a:prstGeom>
          <a:noFill/>
        </p:spPr>
        <p:txBody>
          <a:bodyPr wrap="none" rtlCol="0">
            <a:spAutoFit/>
          </a:bodyPr>
          <a:lstStyle/>
          <a:p>
            <a:r>
              <a:rPr lang="fi-FI" dirty="0" smtClean="0">
                <a:latin typeface="Volvo Broad" panose="02000606020000020004" pitchFamily="2" charset="0"/>
              </a:rPr>
              <a:t>Led ajovalot </a:t>
            </a:r>
            <a:r>
              <a:rPr lang="fi-FI" sz="1400" dirty="0" smtClean="0">
                <a:latin typeface="Volvo Broad" panose="02000606020000020004" pitchFamily="2" charset="0"/>
              </a:rPr>
              <a:t>(mid-level)</a:t>
            </a:r>
          </a:p>
          <a:p>
            <a:r>
              <a:rPr lang="fi-FI" sz="1400" dirty="0" smtClean="0">
                <a:latin typeface="Volvo Broad" panose="02000606020000020004" pitchFamily="2" charset="0"/>
              </a:rPr>
              <a:t>Led päiväajovalot (thor’s hammer)</a:t>
            </a:r>
          </a:p>
          <a:p>
            <a:r>
              <a:rPr lang="fi-FI" sz="1400" dirty="0" smtClean="0">
                <a:latin typeface="Volvo Broad" panose="02000606020000020004" pitchFamily="2" charset="0"/>
              </a:rPr>
              <a:t>Led lähivalot</a:t>
            </a:r>
          </a:p>
          <a:p>
            <a:r>
              <a:rPr lang="fi-FI" sz="1400" dirty="0" smtClean="0">
                <a:latin typeface="Volvo Broad" panose="02000606020000020004" pitchFamily="2" charset="0"/>
              </a:rPr>
              <a:t>Led kaukovalot, automaattiset päälle/pois</a:t>
            </a:r>
          </a:p>
          <a:p>
            <a:r>
              <a:rPr lang="fi-FI" sz="1000" dirty="0" smtClean="0">
                <a:latin typeface="Volvo Broad" panose="02000606020000020004" pitchFamily="2" charset="0"/>
              </a:rPr>
              <a:t>(kaukovaloissa yksi linssi)</a:t>
            </a:r>
            <a:endParaRPr lang="en-GB" sz="1000" dirty="0">
              <a:latin typeface="Volvo Broad" panose="02000606020000020004" pitchFamily="2" charset="0"/>
            </a:endParaRPr>
          </a:p>
        </p:txBody>
      </p:sp>
      <p:sp>
        <p:nvSpPr>
          <p:cNvPr id="15" name="TextBox 14"/>
          <p:cNvSpPr txBox="1"/>
          <p:nvPr/>
        </p:nvSpPr>
        <p:spPr>
          <a:xfrm>
            <a:off x="4532802" y="2820432"/>
            <a:ext cx="3405932" cy="1446550"/>
          </a:xfrm>
          <a:prstGeom prst="rect">
            <a:avLst/>
          </a:prstGeom>
          <a:noFill/>
        </p:spPr>
        <p:txBody>
          <a:bodyPr wrap="none" rtlCol="0">
            <a:spAutoFit/>
          </a:bodyPr>
          <a:lstStyle/>
          <a:p>
            <a:r>
              <a:rPr lang="fi-FI" dirty="0" smtClean="0">
                <a:latin typeface="Volvo Broad" panose="02000606020000020004" pitchFamily="2" charset="0"/>
              </a:rPr>
              <a:t>Led ajovalot </a:t>
            </a:r>
            <a:r>
              <a:rPr lang="fi-FI" sz="1400" dirty="0" smtClean="0">
                <a:latin typeface="Volvo Broad" panose="02000606020000020004" pitchFamily="2" charset="0"/>
              </a:rPr>
              <a:t>(high-level)</a:t>
            </a:r>
          </a:p>
          <a:p>
            <a:r>
              <a:rPr lang="fi-FI" sz="1400" dirty="0">
                <a:latin typeface="Volvo Broad" panose="02000606020000020004" pitchFamily="2" charset="0"/>
              </a:rPr>
              <a:t>Led </a:t>
            </a:r>
            <a:r>
              <a:rPr lang="fi-FI" sz="1400" dirty="0" smtClean="0">
                <a:latin typeface="Volvo Broad" panose="02000606020000020004" pitchFamily="2" charset="0"/>
              </a:rPr>
              <a:t>päiväajovalot (thor’s hammer)</a:t>
            </a:r>
            <a:endParaRPr lang="fi-FI" sz="1400" dirty="0">
              <a:latin typeface="Volvo Broad" panose="02000606020000020004" pitchFamily="2" charset="0"/>
            </a:endParaRPr>
          </a:p>
          <a:p>
            <a:r>
              <a:rPr lang="fi-FI" sz="1400" dirty="0">
                <a:latin typeface="Volvo Broad" panose="02000606020000020004" pitchFamily="2" charset="0"/>
              </a:rPr>
              <a:t>Led </a:t>
            </a:r>
            <a:r>
              <a:rPr lang="fi-FI" sz="1400" dirty="0" smtClean="0">
                <a:latin typeface="Volvo Broad" panose="02000606020000020004" pitchFamily="2" charset="0"/>
              </a:rPr>
              <a:t>mukautuvat (kääntyvät) lähivalot</a:t>
            </a:r>
            <a:endParaRPr lang="fi-FI" sz="1400" dirty="0">
              <a:latin typeface="Volvo Broad" panose="02000606020000020004" pitchFamily="2" charset="0"/>
            </a:endParaRPr>
          </a:p>
          <a:p>
            <a:r>
              <a:rPr lang="fi-FI" sz="1400" dirty="0">
                <a:latin typeface="Volvo Broad" panose="02000606020000020004" pitchFamily="2" charset="0"/>
              </a:rPr>
              <a:t>Led </a:t>
            </a:r>
            <a:r>
              <a:rPr lang="fi-FI" sz="1400" dirty="0" smtClean="0">
                <a:latin typeface="Volvo Broad" panose="02000606020000020004" pitchFamily="2" charset="0"/>
              </a:rPr>
              <a:t>täysaktiiviset kaukovalot Häikäisynesto-automatiikalla</a:t>
            </a:r>
          </a:p>
          <a:p>
            <a:r>
              <a:rPr lang="fi-FI" sz="1000" dirty="0" smtClean="0">
                <a:latin typeface="Volvo Broad" panose="02000606020000020004" pitchFamily="2" charset="0"/>
              </a:rPr>
              <a:t>(kaukovaloissa kaksi linssiä)</a:t>
            </a:r>
            <a:endParaRPr lang="en-GB" sz="1000" dirty="0">
              <a:latin typeface="Volvo Broad" panose="02000606020000020004" pitchFamily="2" charset="0"/>
            </a:endParaRPr>
          </a:p>
          <a:p>
            <a:endParaRPr lang="en-GB" dirty="0">
              <a:latin typeface="Volvo Broad" panose="02000606020000020004" pitchFamily="2" charset="0"/>
            </a:endParaRPr>
          </a:p>
        </p:txBody>
      </p:sp>
      <p:sp>
        <p:nvSpPr>
          <p:cNvPr id="18" name="TextBox 17"/>
          <p:cNvSpPr txBox="1"/>
          <p:nvPr/>
        </p:nvSpPr>
        <p:spPr>
          <a:xfrm>
            <a:off x="1989726" y="1083652"/>
            <a:ext cx="554447" cy="369332"/>
          </a:xfrm>
          <a:prstGeom prst="rect">
            <a:avLst/>
          </a:prstGeom>
          <a:noFill/>
        </p:spPr>
        <p:txBody>
          <a:bodyPr wrap="none" rtlCol="0">
            <a:spAutoFit/>
          </a:bodyPr>
          <a:lstStyle/>
          <a:p>
            <a:r>
              <a:rPr lang="fi-FI" dirty="0" smtClean="0">
                <a:latin typeface="Volvo Broad" panose="02000606020000020004" pitchFamily="2" charset="0"/>
              </a:rPr>
              <a:t>vakio</a:t>
            </a:r>
            <a:endParaRPr lang="en-GB" dirty="0">
              <a:latin typeface="Volvo Broad" panose="02000606020000020004" pitchFamily="2" charset="0"/>
            </a:endParaRPr>
          </a:p>
        </p:txBody>
      </p:sp>
      <p:sp>
        <p:nvSpPr>
          <p:cNvPr id="12" name="TextBox 11"/>
          <p:cNvSpPr txBox="1"/>
          <p:nvPr/>
        </p:nvSpPr>
        <p:spPr>
          <a:xfrm>
            <a:off x="4618732" y="1083652"/>
            <a:ext cx="1345240" cy="369332"/>
          </a:xfrm>
          <a:prstGeom prst="rect">
            <a:avLst/>
          </a:prstGeom>
          <a:noFill/>
        </p:spPr>
        <p:txBody>
          <a:bodyPr wrap="none" rtlCol="0">
            <a:spAutoFit/>
          </a:bodyPr>
          <a:lstStyle/>
          <a:p>
            <a:r>
              <a:rPr lang="fi-FI" dirty="0" smtClean="0">
                <a:latin typeface="Volvo Broad" panose="02000606020000020004" pitchFamily="2" charset="0"/>
              </a:rPr>
              <a:t>lisävarustevalot</a:t>
            </a:r>
            <a:endParaRPr lang="en-GB" dirty="0">
              <a:latin typeface="Volvo Broad" panose="02000606020000020004" pitchFamily="2" charset="0"/>
            </a:endParaRPr>
          </a:p>
        </p:txBody>
      </p:sp>
    </p:spTree>
    <p:extLst>
      <p:ext uri="{BB962C8B-B14F-4D97-AF65-F5344CB8AC3E}">
        <p14:creationId xmlns:p14="http://schemas.microsoft.com/office/powerpoint/2010/main" val="192882054"/>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pic>
        <p:nvPicPr>
          <p:cNvPr id="5" name="Picture 4"/>
          <p:cNvPicPr>
            <a:picLocks noChangeAspect="1"/>
          </p:cNvPicPr>
          <p:nvPr/>
        </p:nvPicPr>
        <p:blipFill>
          <a:blip r:embed="rId3"/>
          <a:stretch>
            <a:fillRect/>
          </a:stretch>
        </p:blipFill>
        <p:spPr>
          <a:xfrm>
            <a:off x="0" y="0"/>
            <a:ext cx="9144000" cy="5137743"/>
          </a:xfrm>
          <a:prstGeom prst="rect">
            <a:avLst/>
          </a:prstGeom>
        </p:spPr>
      </p:pic>
    </p:spTree>
    <p:extLst>
      <p:ext uri="{BB962C8B-B14F-4D97-AF65-F5344CB8AC3E}">
        <p14:creationId xmlns:p14="http://schemas.microsoft.com/office/powerpoint/2010/main" val="1997204272"/>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 y="0"/>
            <a:ext cx="9144000" cy="5143500"/>
          </a:xfrm>
        </p:spPr>
      </p:pic>
    </p:spTree>
    <p:extLst>
      <p:ext uri="{BB962C8B-B14F-4D97-AF65-F5344CB8AC3E}">
        <p14:creationId xmlns:p14="http://schemas.microsoft.com/office/powerpoint/2010/main" val="1903475292"/>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7" name="TextBox 6"/>
          <p:cNvSpPr txBox="1"/>
          <p:nvPr/>
        </p:nvSpPr>
        <p:spPr>
          <a:xfrm>
            <a:off x="227647" y="210855"/>
            <a:ext cx="1478290" cy="646331"/>
          </a:xfrm>
          <a:prstGeom prst="rect">
            <a:avLst/>
          </a:prstGeom>
          <a:noFill/>
        </p:spPr>
        <p:txBody>
          <a:bodyPr wrap="none" rtlCol="0">
            <a:spAutoFit/>
          </a:bodyPr>
          <a:lstStyle/>
          <a:p>
            <a:r>
              <a:rPr lang="fi-FI" sz="3600" dirty="0" smtClean="0">
                <a:latin typeface="Volvo Broad Pro" panose="02000606020000020004" pitchFamily="2" charset="0"/>
              </a:rPr>
              <a:t>Mitat s90</a:t>
            </a:r>
            <a:endParaRPr lang="en-GB" sz="3600" dirty="0">
              <a:latin typeface="Volvo Broad Pro" panose="02000606020000020004"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062" y="332858"/>
            <a:ext cx="5336988" cy="4660911"/>
          </a:xfrm>
          <a:prstGeom prst="rect">
            <a:avLst/>
          </a:prstGeom>
        </p:spPr>
      </p:pic>
    </p:spTree>
    <p:extLst>
      <p:ext uri="{BB962C8B-B14F-4D97-AF65-F5344CB8AC3E}">
        <p14:creationId xmlns:p14="http://schemas.microsoft.com/office/powerpoint/2010/main" val="2674787665"/>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7" name="TextBox 6"/>
          <p:cNvSpPr txBox="1"/>
          <p:nvPr/>
        </p:nvSpPr>
        <p:spPr>
          <a:xfrm>
            <a:off x="227647" y="210855"/>
            <a:ext cx="1507144" cy="646331"/>
          </a:xfrm>
          <a:prstGeom prst="rect">
            <a:avLst/>
          </a:prstGeom>
          <a:noFill/>
        </p:spPr>
        <p:txBody>
          <a:bodyPr wrap="none" rtlCol="0">
            <a:spAutoFit/>
          </a:bodyPr>
          <a:lstStyle/>
          <a:p>
            <a:r>
              <a:rPr lang="fi-FI" sz="3600" dirty="0" smtClean="0">
                <a:latin typeface="Volvo Broad Pro" panose="02000606020000020004" pitchFamily="2" charset="0"/>
              </a:rPr>
              <a:t>Mitat v90</a:t>
            </a:r>
            <a:endParaRPr lang="en-GB" sz="3600" dirty="0">
              <a:latin typeface="Volvo Broad Pro" panose="02000606020000020004"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569" y="351419"/>
            <a:ext cx="5177231" cy="4653046"/>
          </a:xfrm>
          <a:prstGeom prst="rect">
            <a:avLst/>
          </a:prstGeom>
        </p:spPr>
      </p:pic>
    </p:spTree>
    <p:extLst>
      <p:ext uri="{BB962C8B-B14F-4D97-AF65-F5344CB8AC3E}">
        <p14:creationId xmlns:p14="http://schemas.microsoft.com/office/powerpoint/2010/main" val="1431317337"/>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pic>
        <p:nvPicPr>
          <p:cNvPr id="3" name="Picture 2"/>
          <p:cNvPicPr>
            <a:picLocks noChangeAspect="1"/>
          </p:cNvPicPr>
          <p:nvPr/>
        </p:nvPicPr>
        <p:blipFill>
          <a:blip r:embed="rId3"/>
          <a:stretch>
            <a:fillRect/>
          </a:stretch>
        </p:blipFill>
        <p:spPr>
          <a:xfrm>
            <a:off x="-381953" y="0"/>
            <a:ext cx="10045746" cy="5142150"/>
          </a:xfrm>
          <a:prstGeom prst="rect">
            <a:avLst/>
          </a:prstGeom>
        </p:spPr>
      </p:pic>
      <p:sp>
        <p:nvSpPr>
          <p:cNvPr id="4" name="TextBox 3"/>
          <p:cNvSpPr txBox="1"/>
          <p:nvPr/>
        </p:nvSpPr>
        <p:spPr>
          <a:xfrm>
            <a:off x="3027337" y="209550"/>
            <a:ext cx="3227165" cy="523220"/>
          </a:xfrm>
          <a:prstGeom prst="rect">
            <a:avLst/>
          </a:prstGeom>
          <a:noFill/>
        </p:spPr>
        <p:txBody>
          <a:bodyPr wrap="none" rtlCol="0">
            <a:spAutoFit/>
          </a:bodyPr>
          <a:lstStyle/>
          <a:p>
            <a:r>
              <a:rPr lang="fi-FI" sz="2800" dirty="0" smtClean="0">
                <a:latin typeface="Volvo Broad Pro" panose="02000606020000020004" pitchFamily="2" charset="0"/>
              </a:rPr>
              <a:t>V90 panoraamakattoluukku</a:t>
            </a:r>
            <a:endParaRPr lang="en-GB" sz="2800" dirty="0">
              <a:latin typeface="Volvo Broad Pro" panose="02000606020000020004" pitchFamily="2" charset="0"/>
            </a:endParaRPr>
          </a:p>
        </p:txBody>
      </p:sp>
    </p:spTree>
    <p:extLst>
      <p:ext uri="{BB962C8B-B14F-4D97-AF65-F5344CB8AC3E}">
        <p14:creationId xmlns:p14="http://schemas.microsoft.com/office/powerpoint/2010/main" val="69680274"/>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550" y="0"/>
            <a:ext cx="9448305" cy="5143500"/>
          </a:xfrm>
          <a:prstGeom prst="rect">
            <a:avLst/>
          </a:prstGeom>
        </p:spPr>
      </p:pic>
      <p:pic>
        <p:nvPicPr>
          <p:cNvPr id="16" name="Picture 15"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Tree>
    <p:extLst>
      <p:ext uri="{BB962C8B-B14F-4D97-AF65-F5344CB8AC3E}">
        <p14:creationId xmlns:p14="http://schemas.microsoft.com/office/powerpoint/2010/main" val="2681580710"/>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p:cNvSpPr txBox="1">
            <a:spLocks/>
          </p:cNvSpPr>
          <p:nvPr/>
        </p:nvSpPr>
        <p:spPr>
          <a:xfrm>
            <a:off x="-1" y="700488"/>
            <a:ext cx="5521880" cy="6537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en-US" sz="1400" spc="600" dirty="0" smtClean="0">
                <a:solidFill>
                  <a:srgbClr val="FFFFFF"/>
                </a:solidFill>
                <a:latin typeface="Volvo Serif Pro" pitchFamily="18" charset="0"/>
              </a:rPr>
              <a:t>UPEA SKANDINAAVINEN </a:t>
            </a:r>
          </a:p>
          <a:p>
            <a:pPr marL="0" indent="0" algn="ctr">
              <a:lnSpc>
                <a:spcPct val="140000"/>
              </a:lnSpc>
              <a:buNone/>
            </a:pPr>
            <a:r>
              <a:rPr lang="en-US" sz="1400" spc="600" dirty="0" smtClean="0">
                <a:solidFill>
                  <a:srgbClr val="FFFFFF"/>
                </a:solidFill>
                <a:latin typeface="Volvo Serif Pro" pitchFamily="18" charset="0"/>
              </a:rPr>
              <a:t>ULKOASU </a:t>
            </a:r>
            <a:endParaRPr lang="en-US" sz="1400" spc="600" dirty="0">
              <a:solidFill>
                <a:srgbClr val="FFFFFF"/>
              </a:solidFill>
              <a:latin typeface="Volvo Serif Pro" pitchFamily="18" charset="0"/>
            </a:endParaRPr>
          </a:p>
        </p:txBody>
      </p:sp>
      <p:sp>
        <p:nvSpPr>
          <p:cNvPr id="18" name="Text Placeholder 14"/>
          <p:cNvSpPr>
            <a:spLocks noGrp="1"/>
          </p:cNvSpPr>
          <p:nvPr>
            <p:ph type="body" sz="quarter" idx="4294967295"/>
          </p:nvPr>
        </p:nvSpPr>
        <p:spPr>
          <a:xfrm>
            <a:off x="363730" y="286910"/>
            <a:ext cx="2216567" cy="180450"/>
          </a:xfrm>
          <a:prstGeom prst="rect">
            <a:avLst/>
          </a:prstGeom>
        </p:spPr>
        <p:txBody>
          <a:bodyPr vert="horz"/>
          <a:lstStyle>
            <a:lvl1pPr marL="0" indent="0">
              <a:lnSpc>
                <a:spcPct val="120000"/>
              </a:lnSpc>
              <a:buNone/>
              <a:defRPr sz="700" b="1" i="0" baseline="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solidFill>
                  <a:srgbClr val="FFFFFF"/>
                </a:solidFill>
              </a:rPr>
              <a:t>AINUTLAATUINEN ESIKATSELU</a:t>
            </a:r>
            <a:endParaRPr lang="en-US" dirty="0">
              <a:solidFill>
                <a:srgbClr val="FFFFFF"/>
              </a:solidFill>
            </a:endParaRPr>
          </a:p>
        </p:txBody>
      </p:sp>
      <p:sp>
        <p:nvSpPr>
          <p:cNvPr id="19" name="Text Placeholder 14"/>
          <p:cNvSpPr>
            <a:spLocks noGrp="1"/>
          </p:cNvSpPr>
          <p:nvPr>
            <p:ph type="body" sz="quarter" idx="4294967295"/>
          </p:nvPr>
        </p:nvSpPr>
        <p:spPr>
          <a:xfrm>
            <a:off x="363730" y="429150"/>
            <a:ext cx="2216567" cy="180450"/>
          </a:xfrm>
          <a:prstGeom prst="rect">
            <a:avLst/>
          </a:prstGeom>
        </p:spPr>
        <p:txBody>
          <a:bodyPr vert="horz"/>
          <a:lstStyle>
            <a:lvl1pPr marL="0" indent="0">
              <a:lnSpc>
                <a:spcPct val="120000"/>
              </a:lnSpc>
              <a:buNone/>
              <a:defRPr sz="700" b="0" i="0" baseline="0">
                <a:solidFill>
                  <a:schemeClr val="tx1">
                    <a:lumMod val="75000"/>
                    <a:lumOff val="25000"/>
                  </a:schemeClr>
                </a:solidFill>
                <a:latin typeface="Volvo Sans Pro"/>
                <a:cs typeface="Volvo Sans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solidFill>
                  <a:srgbClr val="FFFFFF"/>
                </a:solidFill>
              </a:rPr>
              <a:t>S90 JA V90</a:t>
            </a:r>
            <a:endParaRPr lang="en-US" dirty="0">
              <a:solidFill>
                <a:srgbClr val="FFFFFF"/>
              </a:solidFill>
            </a:endParaRPr>
          </a:p>
        </p:txBody>
      </p:sp>
      <p:pic>
        <p:nvPicPr>
          <p:cNvPr id="8" name="Picture 7"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pic>
        <p:nvPicPr>
          <p:cNvPr id="9" name="Picture 8" descr="contentsicon.png">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807457"/>
            <a:ext cx="336043" cy="336043"/>
          </a:xfrm>
          <a:prstGeom prst="rect">
            <a:avLst/>
          </a:prstGeom>
        </p:spPr>
      </p:pic>
      <p:pic>
        <p:nvPicPr>
          <p:cNvPr id="3" name="Picture 2"/>
          <p:cNvPicPr>
            <a:picLocks noChangeAspect="1"/>
          </p:cNvPicPr>
          <p:nvPr/>
        </p:nvPicPr>
        <p:blipFill>
          <a:blip r:embed="rId5"/>
          <a:stretch>
            <a:fillRect/>
          </a:stretch>
        </p:blipFill>
        <p:spPr>
          <a:xfrm>
            <a:off x="0" y="15442"/>
            <a:ext cx="5521879" cy="5128058"/>
          </a:xfrm>
          <a:prstGeom prst="rect">
            <a:avLst/>
          </a:prstGeom>
        </p:spPr>
      </p:pic>
      <p:sp>
        <p:nvSpPr>
          <p:cNvPr id="11" name="Text Placeholder 6"/>
          <p:cNvSpPr txBox="1">
            <a:spLocks/>
          </p:cNvSpPr>
          <p:nvPr/>
        </p:nvSpPr>
        <p:spPr>
          <a:xfrm>
            <a:off x="152399" y="852888"/>
            <a:ext cx="5521880" cy="6537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en-US" sz="1400" spc="600" dirty="0" smtClean="0">
                <a:solidFill>
                  <a:srgbClr val="FFFFFF"/>
                </a:solidFill>
                <a:latin typeface="Volvo Serif Pro" pitchFamily="18" charset="0"/>
              </a:rPr>
              <a:t>UPEA SKANDINAAVINEN </a:t>
            </a:r>
          </a:p>
          <a:p>
            <a:pPr marL="0" indent="0" algn="ctr">
              <a:lnSpc>
                <a:spcPct val="140000"/>
              </a:lnSpc>
              <a:buNone/>
            </a:pPr>
            <a:r>
              <a:rPr lang="en-US" sz="1400" spc="600" dirty="0" smtClean="0">
                <a:solidFill>
                  <a:srgbClr val="FFFFFF"/>
                </a:solidFill>
                <a:latin typeface="Volvo Serif Pro" pitchFamily="18" charset="0"/>
              </a:rPr>
              <a:t>ULKOASU </a:t>
            </a:r>
            <a:endParaRPr lang="en-US" sz="1400" spc="600" dirty="0">
              <a:solidFill>
                <a:srgbClr val="FFFFFF"/>
              </a:solidFill>
              <a:latin typeface="Volvo Serif Pro" pitchFamily="18" charset="0"/>
            </a:endParaRPr>
          </a:p>
        </p:txBody>
      </p:sp>
      <p:sp>
        <p:nvSpPr>
          <p:cNvPr id="13" name="Text Placeholder 4"/>
          <p:cNvSpPr>
            <a:spLocks noGrp="1"/>
          </p:cNvSpPr>
          <p:nvPr>
            <p:ph type="body" sz="quarter" idx="11"/>
          </p:nvPr>
        </p:nvSpPr>
        <p:spPr>
          <a:xfrm>
            <a:off x="5719302" y="1226357"/>
            <a:ext cx="3268171" cy="4125362"/>
          </a:xfrm>
        </p:spPr>
        <p:txBody>
          <a:bodyPr/>
          <a:lstStyle/>
          <a:p>
            <a:r>
              <a:rPr lang="fi-FI" b="1" dirty="0" smtClean="0"/>
              <a:t>Uusi Volvo S90: </a:t>
            </a:r>
            <a:r>
              <a:rPr lang="fi-FI" dirty="0" smtClean="0"/>
              <a:t>Pitkä konepelti, leveä säleikkö ja matala coupémainen kattolinja antavat uudelle Volvo S90:lle voimakkaan ja arvokkaan sedanin klassiset mittasuhteet. Kokonaisuus on kruunattu Volvon ainutlaatuisella ruotsalaisella muotokielellä, joka näkyy erityisesti vahvoissa hartioissa, jotka ovat Volvon muotoilun kulmakivi.</a:t>
            </a:r>
          </a:p>
          <a:p>
            <a:r>
              <a:rPr lang="fi-FI" b="1" dirty="0" smtClean="0"/>
              <a:t>Uusi Volvo V90: </a:t>
            </a:r>
            <a:r>
              <a:rPr lang="fi-FI" dirty="0" smtClean="0"/>
              <a:t>Pystysäleikkö, korkea vyölinja, tyylikkäät vanteet ja korimuoto saavat uuden Volvo V90:n huokumaan itsevarmuutta ja korostavat ainutlaatuista Volvo-identiteettiä. Vaikka uusi Volvo V90 on muotoilultaan nykyaikainen, se käyttää myös klassisia Volvo-piirteitä, kuten vahvoja hartioita, jotka kulkevat auton takaosaan asti. </a:t>
            </a:r>
          </a:p>
          <a:p>
            <a:r>
              <a:rPr lang="fi-FI" dirty="0" smtClean="0"/>
              <a:t>Molemmissa autoissa on T-muotoiset LED-ajovalot varustetasosta riippuen. </a:t>
            </a:r>
            <a:endParaRPr lang="en-GB" dirty="0"/>
          </a:p>
          <a:p>
            <a:endParaRPr lang="en-GB" dirty="0"/>
          </a:p>
        </p:txBody>
      </p:sp>
    </p:spTree>
    <p:extLst>
      <p:ext uri="{BB962C8B-B14F-4D97-AF65-F5344CB8AC3E}">
        <p14:creationId xmlns:p14="http://schemas.microsoft.com/office/powerpoint/2010/main" val="3000676812"/>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 y="0"/>
            <a:ext cx="9144000" cy="5143500"/>
          </a:xfrm>
        </p:spPr>
      </p:pic>
      <p:pic>
        <p:nvPicPr>
          <p:cNvPr id="15" name="Picture 14"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Tree>
    <p:extLst>
      <p:ext uri="{BB962C8B-B14F-4D97-AF65-F5344CB8AC3E}">
        <p14:creationId xmlns:p14="http://schemas.microsoft.com/office/powerpoint/2010/main" val="3057103221"/>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a:srcRect t="126" b="126"/>
          <a:stretch>
            <a:fillRect/>
          </a:stretch>
        </p:blipFill>
        <p:spPr>
          <a:prstGeom prst="rect">
            <a:avLst/>
          </a:prstGeom>
        </p:spPr>
      </p:pic>
      <p:pic>
        <p:nvPicPr>
          <p:cNvPr id="15" name="Picture 14"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Tree>
    <p:extLst>
      <p:ext uri="{BB962C8B-B14F-4D97-AF65-F5344CB8AC3E}">
        <p14:creationId xmlns:p14="http://schemas.microsoft.com/office/powerpoint/2010/main" val="242646692"/>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220893" cy="5143500"/>
          </a:xfrm>
          <a:prstGeom prst="rect">
            <a:avLst/>
          </a:prstGeom>
        </p:spPr>
      </p:pic>
      <p:pic>
        <p:nvPicPr>
          <p:cNvPr id="16" name="Picture 15"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9" name="Text Placeholder 6"/>
          <p:cNvSpPr txBox="1">
            <a:spLocks/>
          </p:cNvSpPr>
          <p:nvPr/>
        </p:nvSpPr>
        <p:spPr>
          <a:xfrm>
            <a:off x="-20886" y="474490"/>
            <a:ext cx="9164886" cy="6537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fi-FI" sz="2400" b="1" spc="600" dirty="0" smtClean="0">
                <a:solidFill>
                  <a:srgbClr val="FFFFFF"/>
                </a:solidFill>
                <a:latin typeface="Volvo Serif Pro" pitchFamily="18" charset="0"/>
              </a:rPr>
              <a:t>S90 HINNAT</a:t>
            </a:r>
            <a:endParaRPr lang="en-US" sz="2400" b="1" spc="600" dirty="0">
              <a:solidFill>
                <a:srgbClr val="FFFFFF"/>
              </a:solidFill>
              <a:latin typeface="Volvo Serif Pro" pitchFamily="18" charset="0"/>
            </a:endParaRPr>
          </a:p>
        </p:txBody>
      </p:sp>
    </p:spTree>
    <p:extLst>
      <p:ext uri="{BB962C8B-B14F-4D97-AF65-F5344CB8AC3E}">
        <p14:creationId xmlns:p14="http://schemas.microsoft.com/office/powerpoint/2010/main" val="1862614097"/>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401" y="1081529"/>
            <a:ext cx="8695666" cy="3906999"/>
          </a:xfrm>
          <a:prstGeom prst="rect">
            <a:avLst/>
          </a:prstGeom>
        </p:spPr>
      </p:pic>
      <p:pic>
        <p:nvPicPr>
          <p:cNvPr id="16" name="Picture 15" descr="VCC_Ironmark_Screen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sp>
        <p:nvSpPr>
          <p:cNvPr id="9" name="Text Placeholder 6"/>
          <p:cNvSpPr txBox="1">
            <a:spLocks/>
          </p:cNvSpPr>
          <p:nvPr/>
        </p:nvSpPr>
        <p:spPr>
          <a:xfrm>
            <a:off x="-20886" y="474490"/>
            <a:ext cx="9164886" cy="6537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fi-FI" sz="2400" b="1" spc="600" dirty="0" smtClean="0">
                <a:latin typeface="Volvo Serif Pro" pitchFamily="18" charset="0"/>
              </a:rPr>
              <a:t>S90 HINTA ALKAEN</a:t>
            </a:r>
            <a:endParaRPr lang="en-US" sz="2400" b="1" spc="600" dirty="0">
              <a:latin typeface="Volvo Serif Pro" pitchFamily="18" charset="0"/>
            </a:endParaRPr>
          </a:p>
        </p:txBody>
      </p:sp>
      <p:sp>
        <p:nvSpPr>
          <p:cNvPr id="6" name="Text Placeholder 6"/>
          <p:cNvSpPr txBox="1">
            <a:spLocks/>
          </p:cNvSpPr>
          <p:nvPr/>
        </p:nvSpPr>
        <p:spPr>
          <a:xfrm>
            <a:off x="2589316" y="4339068"/>
            <a:ext cx="4049326" cy="6537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buNone/>
            </a:pPr>
            <a:r>
              <a:rPr lang="fi-FI" sz="2400" b="1" spc="600" dirty="0" smtClean="0">
                <a:latin typeface="Volvo Serif Pro" pitchFamily="18" charset="0"/>
              </a:rPr>
              <a:t>44360,-</a:t>
            </a:r>
            <a:endParaRPr lang="en-US" sz="2400" b="1" spc="600" dirty="0">
              <a:latin typeface="Volvo Serif Pro" pitchFamily="18" charset="0"/>
            </a:endParaRPr>
          </a:p>
        </p:txBody>
      </p:sp>
    </p:spTree>
    <p:extLst>
      <p:ext uri="{BB962C8B-B14F-4D97-AF65-F5344CB8AC3E}">
        <p14:creationId xmlns:p14="http://schemas.microsoft.com/office/powerpoint/2010/main" val="1266813866"/>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VCC_Ironmark_Sc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202" y="331931"/>
            <a:ext cx="663865" cy="663863"/>
          </a:xfrm>
          <a:prstGeom prst="rect">
            <a:avLst/>
          </a:prstGeom>
        </p:spPr>
      </p:pic>
      <p:pic>
        <p:nvPicPr>
          <p:cNvPr id="2" name="Picture 1"/>
          <p:cNvPicPr>
            <a:picLocks noChangeAspect="1"/>
          </p:cNvPicPr>
          <p:nvPr/>
        </p:nvPicPr>
        <p:blipFill>
          <a:blip r:embed="rId3"/>
          <a:stretch>
            <a:fillRect/>
          </a:stretch>
        </p:blipFill>
        <p:spPr>
          <a:xfrm>
            <a:off x="376709" y="520510"/>
            <a:ext cx="4633921" cy="2082040"/>
          </a:xfrm>
          <a:prstGeom prst="rect">
            <a:avLst/>
          </a:prstGeom>
        </p:spPr>
      </p:pic>
      <p:pic>
        <p:nvPicPr>
          <p:cNvPr id="3" name="Picture 2"/>
          <p:cNvPicPr>
            <a:picLocks noChangeAspect="1"/>
          </p:cNvPicPr>
          <p:nvPr/>
        </p:nvPicPr>
        <p:blipFill>
          <a:blip r:embed="rId4"/>
          <a:stretch>
            <a:fillRect/>
          </a:stretch>
        </p:blipFill>
        <p:spPr>
          <a:xfrm>
            <a:off x="376709" y="2652304"/>
            <a:ext cx="4633921" cy="1677130"/>
          </a:xfrm>
          <a:prstGeom prst="rect">
            <a:avLst/>
          </a:prstGeom>
        </p:spPr>
      </p:pic>
      <p:sp>
        <p:nvSpPr>
          <p:cNvPr id="4" name="TextBox 3"/>
          <p:cNvSpPr txBox="1"/>
          <p:nvPr/>
        </p:nvSpPr>
        <p:spPr>
          <a:xfrm>
            <a:off x="5151119" y="776700"/>
            <a:ext cx="3911237" cy="2308324"/>
          </a:xfrm>
          <a:prstGeom prst="rect">
            <a:avLst/>
          </a:prstGeom>
          <a:noFill/>
        </p:spPr>
        <p:txBody>
          <a:bodyPr wrap="square" rtlCol="0">
            <a:spAutoFit/>
          </a:bodyPr>
          <a:lstStyle/>
          <a:p>
            <a:r>
              <a:rPr lang="fi-FI" sz="2400" dirty="0" smtClean="0">
                <a:latin typeface="Volvo Broad Pro" panose="02000606020000020004" pitchFamily="2" charset="0"/>
              </a:rPr>
              <a:t>D3 man			44 360,-</a:t>
            </a:r>
          </a:p>
          <a:p>
            <a:r>
              <a:rPr lang="fi-FI" sz="2400" dirty="0" smtClean="0">
                <a:latin typeface="Volvo Broad Pro" panose="02000606020000020004" pitchFamily="2" charset="0"/>
              </a:rPr>
              <a:t>D3 aut			46 176,-</a:t>
            </a:r>
            <a:endParaRPr lang="fi-FI" dirty="0" smtClean="0">
              <a:latin typeface="Volvo Broad Pro" panose="02000606020000020004" pitchFamily="2" charset="0"/>
            </a:endParaRPr>
          </a:p>
          <a:p>
            <a:r>
              <a:rPr lang="fi-FI" sz="2400" dirty="0" smtClean="0">
                <a:latin typeface="Volvo Broad Pro" panose="02000606020000020004" pitchFamily="2" charset="0"/>
              </a:rPr>
              <a:t>D4 man			47 375,-</a:t>
            </a:r>
          </a:p>
          <a:p>
            <a:r>
              <a:rPr lang="fi-FI" sz="2400" dirty="0" smtClean="0">
                <a:latin typeface="Volvo Broad Pro" panose="02000606020000020004" pitchFamily="2" charset="0"/>
              </a:rPr>
              <a:t>D4 aut			49 073,-</a:t>
            </a:r>
          </a:p>
          <a:p>
            <a:r>
              <a:rPr lang="fi-FI" sz="2400" dirty="0">
                <a:latin typeface="Volvo Broad Pro" panose="02000606020000020004" pitchFamily="2" charset="0"/>
              </a:rPr>
              <a:t>D4 </a:t>
            </a:r>
            <a:r>
              <a:rPr lang="fi-FI" sz="2400" dirty="0" err="1" smtClean="0">
                <a:latin typeface="Volvo Broad Pro" panose="02000606020000020004" pitchFamily="2" charset="0"/>
              </a:rPr>
              <a:t>awd</a:t>
            </a:r>
            <a:r>
              <a:rPr lang="fi-FI" sz="2400" dirty="0" smtClean="0">
                <a:latin typeface="Volvo Broad Pro" panose="02000606020000020004" pitchFamily="2" charset="0"/>
              </a:rPr>
              <a:t> </a:t>
            </a:r>
            <a:r>
              <a:rPr lang="fi-FI" sz="2400" dirty="0" err="1" smtClean="0">
                <a:latin typeface="Volvo Broad Pro" panose="02000606020000020004" pitchFamily="2" charset="0"/>
              </a:rPr>
              <a:t>aut</a:t>
            </a:r>
            <a:r>
              <a:rPr lang="fi-FI" sz="2400" dirty="0">
                <a:latin typeface="Volvo Broad Pro" panose="02000606020000020004" pitchFamily="2" charset="0"/>
              </a:rPr>
              <a:t>		</a:t>
            </a:r>
            <a:r>
              <a:rPr lang="fi-FI" sz="2400" dirty="0" smtClean="0">
                <a:latin typeface="Volvo Broad Pro" panose="02000606020000020004" pitchFamily="2" charset="0"/>
              </a:rPr>
              <a:t>52 911,-</a:t>
            </a:r>
          </a:p>
          <a:p>
            <a:r>
              <a:rPr lang="fi-FI" sz="2400" dirty="0">
                <a:latin typeface="Volvo Broad Pro" panose="02000606020000020004" pitchFamily="2" charset="0"/>
              </a:rPr>
              <a:t>D5 awd aut		58 </a:t>
            </a:r>
            <a:r>
              <a:rPr lang="fi-FI" sz="2400" dirty="0" smtClean="0">
                <a:latin typeface="Volvo Broad Pro" panose="02000606020000020004" pitchFamily="2" charset="0"/>
              </a:rPr>
              <a:t>224,-</a:t>
            </a:r>
            <a:endParaRPr lang="fi-FI" sz="2400" dirty="0">
              <a:latin typeface="Volvo Broad Pro" panose="02000606020000020004" pitchFamily="2" charset="0"/>
            </a:endParaRPr>
          </a:p>
        </p:txBody>
      </p:sp>
      <p:sp>
        <p:nvSpPr>
          <p:cNvPr id="8" name="TextBox 7"/>
          <p:cNvSpPr txBox="1"/>
          <p:nvPr/>
        </p:nvSpPr>
        <p:spPr>
          <a:xfrm>
            <a:off x="5151120" y="3397642"/>
            <a:ext cx="2872740" cy="830997"/>
          </a:xfrm>
          <a:prstGeom prst="rect">
            <a:avLst/>
          </a:prstGeom>
          <a:noFill/>
        </p:spPr>
        <p:txBody>
          <a:bodyPr wrap="square" rtlCol="0">
            <a:spAutoFit/>
          </a:bodyPr>
          <a:lstStyle/>
          <a:p>
            <a:r>
              <a:rPr lang="fi-FI" sz="2400" dirty="0" smtClean="0">
                <a:latin typeface="Volvo Broad Pro" panose="02000606020000020004" pitchFamily="2" charset="0"/>
              </a:rPr>
              <a:t>t5 aut			55 040,-</a:t>
            </a:r>
          </a:p>
          <a:p>
            <a:r>
              <a:rPr lang="fi-FI" sz="2400" dirty="0" smtClean="0">
                <a:latin typeface="Volvo Broad Pro" panose="02000606020000020004" pitchFamily="2" charset="0"/>
              </a:rPr>
              <a:t>T6 awd aut		70 712,-</a:t>
            </a:r>
          </a:p>
        </p:txBody>
      </p:sp>
    </p:spTree>
    <p:extLst>
      <p:ext uri="{BB962C8B-B14F-4D97-AF65-F5344CB8AC3E}">
        <p14:creationId xmlns:p14="http://schemas.microsoft.com/office/powerpoint/2010/main" val="99492511"/>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Anpassad formgivning">
  <a:themeElements>
    <a:clrScheme name="Volvo">
      <a:dk1>
        <a:sysClr val="windowText" lastClr="000000"/>
      </a:dk1>
      <a:lt1>
        <a:sysClr val="window" lastClr="FFFFFF"/>
      </a:lt1>
      <a:dk2>
        <a:srgbClr val="1D3342"/>
      </a:dk2>
      <a:lt2>
        <a:srgbClr val="C3D5E5"/>
      </a:lt2>
      <a:accent1>
        <a:srgbClr val="4E5054"/>
      </a:accent1>
      <a:accent2>
        <a:srgbClr val="99999B"/>
      </a:accent2>
      <a:accent3>
        <a:srgbClr val="495662"/>
      </a:accent3>
      <a:accent4>
        <a:srgbClr val="5B7F95"/>
      </a:accent4>
      <a:accent5>
        <a:srgbClr val="4BACC6"/>
      </a:accent5>
      <a:accent6>
        <a:srgbClr val="D4D1C3"/>
      </a:accent6>
      <a:hlink>
        <a:srgbClr val="000000"/>
      </a:hlink>
      <a:folHlink>
        <a:srgbClr val="000000"/>
      </a:folHlink>
    </a:clrScheme>
    <a:fontScheme name="Volvo">
      <a:majorFont>
        <a:latin typeface="Volvo Broad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vo_Car_Corporation_2014_16x9 - Transparent - ActiveX.potx" id="{0D7E8684-0E8D-463E-AA3C-F0DEDC72E43F}" vid="{EDD8E80C-FB1F-4DFE-991E-39C55177F2D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8167</TotalTime>
  <Words>1393</Words>
  <Application>Microsoft Macintosh PowerPoint</Application>
  <PresentationFormat>Näytössä katseltava diaesitys (16:9)</PresentationFormat>
  <Paragraphs>308</Paragraphs>
  <Slides>37</Slides>
  <Notes>0</Notes>
  <HiddenSlides>0</HiddenSlides>
  <MMClips>0</MMClips>
  <ScaleCrop>false</ScaleCrop>
  <HeadingPairs>
    <vt:vector size="6" baseType="variant">
      <vt:variant>
        <vt:lpstr>Käytetyt fontit</vt:lpstr>
      </vt:variant>
      <vt:variant>
        <vt:i4>8</vt:i4>
      </vt:variant>
      <vt:variant>
        <vt:lpstr>Teema</vt:lpstr>
      </vt:variant>
      <vt:variant>
        <vt:i4>2</vt:i4>
      </vt:variant>
      <vt:variant>
        <vt:lpstr>Dian otsikot</vt:lpstr>
      </vt:variant>
      <vt:variant>
        <vt:i4>37</vt:i4>
      </vt:variant>
    </vt:vector>
  </HeadingPairs>
  <TitlesOfParts>
    <vt:vector size="47" baseType="lpstr">
      <vt:lpstr>Arial Narrow</vt:lpstr>
      <vt:lpstr>Calibri</vt:lpstr>
      <vt:lpstr>Volvo Broad</vt:lpstr>
      <vt:lpstr>Volvo Broad Pro</vt:lpstr>
      <vt:lpstr>Volvo Sans Pro</vt:lpstr>
      <vt:lpstr>Volvo Sans Pro Light</vt:lpstr>
      <vt:lpstr>Volvo Serif Pro</vt:lpstr>
      <vt:lpstr>Arial</vt:lpstr>
      <vt:lpstr>Office Theme</vt:lpstr>
      <vt:lpstr>2_Anpassad formgivning</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Base/>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Havas</dc:creator>
  <cp:lastModifiedBy>Kiti Westerback</cp:lastModifiedBy>
  <cp:revision>609</cp:revision>
  <dcterms:created xsi:type="dcterms:W3CDTF">2015-09-02T13:48:02Z</dcterms:created>
  <dcterms:modified xsi:type="dcterms:W3CDTF">2016-10-31T17:35:03Z</dcterms:modified>
</cp:coreProperties>
</file>